
<file path=[Content_Types].xml><?xml version="1.0" encoding="utf-8"?>
<Types xmlns="http://schemas.openxmlformats.org/package/2006/content-types">
  <Default Extension="fntdata" ContentType="application/x-fontdata"/>
  <Default Extension="gif" ContentType="image/gif"/>
  <Default Extension="jpe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2" r:id="rId1"/>
    <p:sldMasterId id="2147483766" r:id="rId2"/>
    <p:sldMasterId id="2147483778" r:id="rId3"/>
    <p:sldMasterId id="2147483780" r:id="rId4"/>
  </p:sldMasterIdLst>
  <p:notesMasterIdLst>
    <p:notesMasterId r:id="rId29"/>
  </p:notesMasterIdLst>
  <p:sldIdLst>
    <p:sldId id="566" r:id="rId5"/>
    <p:sldId id="405" r:id="rId6"/>
    <p:sldId id="555" r:id="rId7"/>
    <p:sldId id="565" r:id="rId8"/>
    <p:sldId id="563" r:id="rId9"/>
    <p:sldId id="557" r:id="rId10"/>
    <p:sldId id="556" r:id="rId11"/>
    <p:sldId id="537" r:id="rId12"/>
    <p:sldId id="561" r:id="rId13"/>
    <p:sldId id="562" r:id="rId14"/>
    <p:sldId id="538" r:id="rId15"/>
    <p:sldId id="539" r:id="rId16"/>
    <p:sldId id="540" r:id="rId17"/>
    <p:sldId id="541" r:id="rId18"/>
    <p:sldId id="542" r:id="rId19"/>
    <p:sldId id="543" r:id="rId20"/>
    <p:sldId id="544" r:id="rId21"/>
    <p:sldId id="545" r:id="rId22"/>
    <p:sldId id="558" r:id="rId23"/>
    <p:sldId id="567" r:id="rId24"/>
    <p:sldId id="564" r:id="rId25"/>
    <p:sldId id="315" r:id="rId26"/>
    <p:sldId id="559" r:id="rId27"/>
    <p:sldId id="560" r:id="rId28"/>
  </p:sldIdLst>
  <p:sldSz cx="18288000" cy="10287000"/>
  <p:notesSz cx="6858000" cy="9144000"/>
  <p:embeddedFontLst>
    <p:embeddedFont>
      <p:font typeface="Calibri" panose="020F0502020204030204" pitchFamily="34" charset="0"/>
      <p:regular r:id="rId30"/>
      <p:bold r:id="rId31"/>
      <p:italic r:id="rId32"/>
      <p:boldItalic r:id="rId33"/>
    </p:embeddedFont>
    <p:embeddedFont>
      <p:font typeface="Calibri Light" panose="020F0302020204030204" pitchFamily="34" charset="0"/>
      <p:regular r:id="rId34"/>
      <p:italic r:id="rId3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980" autoAdjust="0"/>
    <p:restoredTop sz="94622" autoAdjust="0"/>
  </p:normalViewPr>
  <p:slideViewPr>
    <p:cSldViewPr>
      <p:cViewPr varScale="1">
        <p:scale>
          <a:sx n="77" d="100"/>
          <a:sy n="77" d="100"/>
        </p:scale>
        <p:origin x="168"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21" Type="http://schemas.openxmlformats.org/officeDocument/2006/relationships/slide" Target="slides/slide17.xml"/><Relationship Id="rId34" Type="http://schemas.openxmlformats.org/officeDocument/2006/relationships/font" Target="fonts/font5.fntdata"/><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4.fntdata"/><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3.fntdata"/><Relationship Id="rId37"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2.fntdata"/><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font" Target="fonts/font1.fntdata"/><Relationship Id="rId35" Type="http://schemas.openxmlformats.org/officeDocument/2006/relationships/font" Target="fonts/font6.fntdata"/><Relationship Id="rId8" Type="http://schemas.openxmlformats.org/officeDocument/2006/relationships/slide" Target="slides/slide4.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Đầu trang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Chỗ dành sẵn cho Ngày tháng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9D13194-D7C7-464D-9CF2-1EA5184DE33D}" type="datetimeFigureOut">
              <a:rPr lang="vi-VN" smtClean="0"/>
              <a:t>20/08/2025</a:t>
            </a:fld>
            <a:endParaRPr lang="vi-VN"/>
          </a:p>
        </p:txBody>
      </p:sp>
      <p:sp>
        <p:nvSpPr>
          <p:cNvPr id="4" name="Chỗ dành sẵn cho Hình ảnh của Bản chiế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Chỗ dành sẵn cho Ghi ch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6" name="Chỗ dành sẵn cho Chân trang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Chỗ dành sẵn cho Số hiệu Bản chiế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C0C88B8-7973-479E-8B8B-CBFC79CC5219}" type="slidenum">
              <a:rPr lang="vi-VN" smtClean="0"/>
              <a:t>‹#›</a:t>
            </a:fld>
            <a:endParaRPr lang="vi-VN"/>
          </a:p>
        </p:txBody>
      </p:sp>
    </p:spTree>
    <p:extLst>
      <p:ext uri="{BB962C8B-B14F-4D97-AF65-F5344CB8AC3E}">
        <p14:creationId xmlns:p14="http://schemas.microsoft.com/office/powerpoint/2010/main" val="8818638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3195646"/>
            <a:ext cx="15544800" cy="2205038"/>
          </a:xfrm>
        </p:spPr>
        <p:txBody>
          <a:bodyPr/>
          <a:lstStyle/>
          <a:p>
            <a:r>
              <a:rPr lang="en-US"/>
              <a:t>Click to edit Master title style</a:t>
            </a:r>
          </a:p>
        </p:txBody>
      </p:sp>
      <p:sp>
        <p:nvSpPr>
          <p:cNvPr id="3" name="Subtitle 2"/>
          <p:cNvSpPr>
            <a:spLocks noGrp="1"/>
          </p:cNvSpPr>
          <p:nvPr>
            <p:ph type="subTitle" idx="1"/>
          </p:nvPr>
        </p:nvSpPr>
        <p:spPr>
          <a:xfrm>
            <a:off x="2743200" y="5829300"/>
            <a:ext cx="12801600" cy="2628900"/>
          </a:xfrm>
        </p:spPr>
        <p:txBody>
          <a:bodyPr/>
          <a:lstStyle>
            <a:lvl1pPr marL="0" indent="0" algn="ctr">
              <a:buNone/>
              <a:defRPr>
                <a:solidFill>
                  <a:schemeClr val="tx1">
                    <a:tint val="75000"/>
                  </a:schemeClr>
                </a:solidFill>
              </a:defRPr>
            </a:lvl1pPr>
            <a:lvl2pPr marL="685800" indent="0" algn="ctr">
              <a:buNone/>
              <a:defRPr>
                <a:solidFill>
                  <a:schemeClr val="tx1">
                    <a:tint val="75000"/>
                  </a:schemeClr>
                </a:solidFill>
              </a:defRPr>
            </a:lvl2pPr>
            <a:lvl3pPr marL="1371600" indent="0" algn="ctr">
              <a:buNone/>
              <a:defRPr>
                <a:solidFill>
                  <a:schemeClr val="tx1">
                    <a:tint val="75000"/>
                  </a:schemeClr>
                </a:solidFill>
              </a:defRPr>
            </a:lvl3pPr>
            <a:lvl4pPr marL="2057400" indent="0" algn="ctr">
              <a:buNone/>
              <a:defRPr>
                <a:solidFill>
                  <a:schemeClr val="tx1">
                    <a:tint val="75000"/>
                  </a:schemeClr>
                </a:solidFill>
              </a:defRPr>
            </a:lvl4pPr>
            <a:lvl5pPr marL="2743200" indent="0" algn="ctr">
              <a:buNone/>
              <a:defRPr>
                <a:solidFill>
                  <a:schemeClr val="tx1">
                    <a:tint val="75000"/>
                  </a:schemeClr>
                </a:solidFill>
              </a:defRPr>
            </a:lvl5pPr>
            <a:lvl6pPr marL="3429000" indent="0" algn="ctr">
              <a:buNone/>
              <a:defRPr>
                <a:solidFill>
                  <a:schemeClr val="tx1">
                    <a:tint val="75000"/>
                  </a:schemeClr>
                </a:solidFill>
              </a:defRPr>
            </a:lvl6pPr>
            <a:lvl7pPr marL="4114800" indent="0" algn="ctr">
              <a:buNone/>
              <a:defRPr>
                <a:solidFill>
                  <a:schemeClr val="tx1">
                    <a:tint val="75000"/>
                  </a:schemeClr>
                </a:solidFill>
              </a:defRPr>
            </a:lvl7pPr>
            <a:lvl8pPr marL="4800600" indent="0" algn="ctr">
              <a:buNone/>
              <a:defRPr>
                <a:solidFill>
                  <a:schemeClr val="tx1">
                    <a:tint val="75000"/>
                  </a:schemeClr>
                </a:solidFill>
              </a:defRPr>
            </a:lvl8pPr>
            <a:lvl9pPr marL="54864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6137003-4CDA-475B-A3D2-19CD7AEA9741}" type="datetimeFigureOut">
              <a:rPr lang="en-US" smtClean="0">
                <a:solidFill>
                  <a:prstClr val="black">
                    <a:tint val="75000"/>
                  </a:prstClr>
                </a:solidFill>
              </a:rPr>
              <a:pPr/>
              <a:t>8/20/2025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545F5EA-DBE5-4C59-9FEC-A3E60FEB7E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925839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6137003-4CDA-475B-A3D2-19CD7AEA9741}" type="datetimeFigureOut">
              <a:rPr lang="en-US" smtClean="0">
                <a:solidFill>
                  <a:prstClr val="black">
                    <a:tint val="75000"/>
                  </a:prstClr>
                </a:solidFill>
              </a:rPr>
              <a:pPr/>
              <a:t>8/20/2025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545F5EA-DBE5-4C59-9FEC-A3E60FEB7E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646186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258800" y="411965"/>
            <a:ext cx="4114800" cy="87772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411965"/>
            <a:ext cx="12039600" cy="87772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6137003-4CDA-475B-A3D2-19CD7AEA9741}" type="datetimeFigureOut">
              <a:rPr lang="en-US" smtClean="0">
                <a:solidFill>
                  <a:prstClr val="black">
                    <a:tint val="75000"/>
                  </a:prstClr>
                </a:solidFill>
              </a:rPr>
              <a:pPr/>
              <a:t>8/20/2025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545F5EA-DBE5-4C59-9FEC-A3E60FEB7E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70357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9B3FF3-47DC-448F-9548-5D7FD2FE5104}"/>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endParaRPr lang="vi-VN"/>
          </a:p>
        </p:txBody>
      </p:sp>
      <p:sp>
        <p:nvSpPr>
          <p:cNvPr id="3" name="Subtitle 2">
            <a:extLst>
              <a:ext uri="{FF2B5EF4-FFF2-40B4-BE49-F238E27FC236}">
                <a16:creationId xmlns:a16="http://schemas.microsoft.com/office/drawing/2014/main" id="{A1C155F4-F8F8-4679-BA37-D22F072BD239}"/>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80B9AD1A-8001-4F70-866D-FB062171CB55}"/>
              </a:ext>
            </a:extLst>
          </p:cNvPr>
          <p:cNvSpPr>
            <a:spLocks noGrp="1"/>
          </p:cNvSpPr>
          <p:nvPr>
            <p:ph type="dt" sz="half" idx="10"/>
          </p:nvPr>
        </p:nvSpPr>
        <p:spPr/>
        <p:txBody>
          <a:bodyPr/>
          <a:lstStyle/>
          <a:p>
            <a:fld id="{36A71683-5A53-46FC-8BAA-61F34BCE432A}" type="datetimeFigureOut">
              <a:rPr lang="vi-VN" smtClean="0"/>
              <a:t>20/08/2025</a:t>
            </a:fld>
            <a:endParaRPr lang="vi-VN"/>
          </a:p>
        </p:txBody>
      </p:sp>
      <p:sp>
        <p:nvSpPr>
          <p:cNvPr id="5" name="Footer Placeholder 4">
            <a:extLst>
              <a:ext uri="{FF2B5EF4-FFF2-40B4-BE49-F238E27FC236}">
                <a16:creationId xmlns:a16="http://schemas.microsoft.com/office/drawing/2014/main" id="{89984C78-35F1-48D4-BF58-BA965CA270E8}"/>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4FB73CB7-8F21-404A-A9E2-831F1789BC3B}"/>
              </a:ext>
            </a:extLst>
          </p:cNvPr>
          <p:cNvSpPr>
            <a:spLocks noGrp="1"/>
          </p:cNvSpPr>
          <p:nvPr>
            <p:ph type="sldNum" sz="quarter" idx="12"/>
          </p:nvPr>
        </p:nvSpPr>
        <p:spPr/>
        <p:txBody>
          <a:bodyPr/>
          <a:lstStyle/>
          <a:p>
            <a:fld id="{A287C23A-042B-42B4-A368-0CAD3A8B673B}" type="slidenum">
              <a:rPr lang="vi-VN" smtClean="0"/>
              <a:t>‹#›</a:t>
            </a:fld>
            <a:endParaRPr lang="vi-VN"/>
          </a:p>
        </p:txBody>
      </p:sp>
    </p:spTree>
    <p:extLst>
      <p:ext uri="{BB962C8B-B14F-4D97-AF65-F5344CB8AC3E}">
        <p14:creationId xmlns:p14="http://schemas.microsoft.com/office/powerpoint/2010/main" val="39380796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8323E1-5F25-4DC8-9929-98AFBD2EF210}"/>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13A6EA29-43F5-4169-B900-D3B02FC8B351}"/>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D273939F-BB2C-4D35-98FD-A586111333CF}"/>
              </a:ext>
            </a:extLst>
          </p:cNvPr>
          <p:cNvSpPr>
            <a:spLocks noGrp="1"/>
          </p:cNvSpPr>
          <p:nvPr>
            <p:ph type="dt" sz="half" idx="10"/>
          </p:nvPr>
        </p:nvSpPr>
        <p:spPr/>
        <p:txBody>
          <a:bodyPr/>
          <a:lstStyle/>
          <a:p>
            <a:fld id="{36A71683-5A53-46FC-8BAA-61F34BCE432A}" type="datetimeFigureOut">
              <a:rPr lang="vi-VN" smtClean="0"/>
              <a:t>20/08/2025</a:t>
            </a:fld>
            <a:endParaRPr lang="vi-VN"/>
          </a:p>
        </p:txBody>
      </p:sp>
      <p:sp>
        <p:nvSpPr>
          <p:cNvPr id="5" name="Footer Placeholder 4">
            <a:extLst>
              <a:ext uri="{FF2B5EF4-FFF2-40B4-BE49-F238E27FC236}">
                <a16:creationId xmlns:a16="http://schemas.microsoft.com/office/drawing/2014/main" id="{4AE3E2C8-B5D4-4B74-9EC4-E1A7CD39EA33}"/>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3F660B3A-5DE2-42D3-BBA3-D9D01061BD3E}"/>
              </a:ext>
            </a:extLst>
          </p:cNvPr>
          <p:cNvSpPr>
            <a:spLocks noGrp="1"/>
          </p:cNvSpPr>
          <p:nvPr>
            <p:ph type="sldNum" sz="quarter" idx="12"/>
          </p:nvPr>
        </p:nvSpPr>
        <p:spPr/>
        <p:txBody>
          <a:bodyPr/>
          <a:lstStyle/>
          <a:p>
            <a:fld id="{A287C23A-042B-42B4-A368-0CAD3A8B673B}" type="slidenum">
              <a:rPr lang="vi-VN" smtClean="0"/>
              <a:t>‹#›</a:t>
            </a:fld>
            <a:endParaRPr lang="vi-VN"/>
          </a:p>
        </p:txBody>
      </p:sp>
    </p:spTree>
    <p:extLst>
      <p:ext uri="{BB962C8B-B14F-4D97-AF65-F5344CB8AC3E}">
        <p14:creationId xmlns:p14="http://schemas.microsoft.com/office/powerpoint/2010/main" val="13477502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D45EA8-17B8-476E-83C0-11EF8A385A65}"/>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3AC59953-DFE2-40AF-9570-C68D85CC7BFF}"/>
              </a:ext>
            </a:extLst>
          </p:cNvPr>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B641B045-14CC-4980-8AB2-5FA84CE8B920}"/>
              </a:ext>
            </a:extLst>
          </p:cNvPr>
          <p:cNvSpPr>
            <a:spLocks noGrp="1"/>
          </p:cNvSpPr>
          <p:nvPr>
            <p:ph type="dt" sz="half" idx="10"/>
          </p:nvPr>
        </p:nvSpPr>
        <p:spPr/>
        <p:txBody>
          <a:bodyPr/>
          <a:lstStyle/>
          <a:p>
            <a:fld id="{36A71683-5A53-46FC-8BAA-61F34BCE432A}" type="datetimeFigureOut">
              <a:rPr lang="vi-VN" smtClean="0"/>
              <a:t>20/08/2025</a:t>
            </a:fld>
            <a:endParaRPr lang="vi-VN"/>
          </a:p>
        </p:txBody>
      </p:sp>
      <p:sp>
        <p:nvSpPr>
          <p:cNvPr id="5" name="Footer Placeholder 4">
            <a:extLst>
              <a:ext uri="{FF2B5EF4-FFF2-40B4-BE49-F238E27FC236}">
                <a16:creationId xmlns:a16="http://schemas.microsoft.com/office/drawing/2014/main" id="{87E07C09-9961-4EC9-A0DB-38F1EFB0B403}"/>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4C7DE3B8-AD77-405A-BF77-FFDDACD20673}"/>
              </a:ext>
            </a:extLst>
          </p:cNvPr>
          <p:cNvSpPr>
            <a:spLocks noGrp="1"/>
          </p:cNvSpPr>
          <p:nvPr>
            <p:ph type="sldNum" sz="quarter" idx="12"/>
          </p:nvPr>
        </p:nvSpPr>
        <p:spPr/>
        <p:txBody>
          <a:bodyPr/>
          <a:lstStyle/>
          <a:p>
            <a:fld id="{A287C23A-042B-42B4-A368-0CAD3A8B673B}" type="slidenum">
              <a:rPr lang="vi-VN" smtClean="0"/>
              <a:t>‹#›</a:t>
            </a:fld>
            <a:endParaRPr lang="vi-VN"/>
          </a:p>
        </p:txBody>
      </p:sp>
    </p:spTree>
    <p:extLst>
      <p:ext uri="{BB962C8B-B14F-4D97-AF65-F5344CB8AC3E}">
        <p14:creationId xmlns:p14="http://schemas.microsoft.com/office/powerpoint/2010/main" val="91958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135875-D3FC-41FF-B7CD-EBB6262E34E7}"/>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D06161DF-A8B8-4FED-BF9A-C2C5966D0EC9}"/>
              </a:ext>
            </a:extLst>
          </p:cNvPr>
          <p:cNvSpPr>
            <a:spLocks noGrp="1"/>
          </p:cNvSpPr>
          <p:nvPr>
            <p:ph sz="half" idx="1"/>
          </p:nvPr>
        </p:nvSpPr>
        <p:spPr>
          <a:xfrm>
            <a:off x="1257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963ACFAF-4CD9-4F94-AF3C-DD15391740F9}"/>
              </a:ext>
            </a:extLst>
          </p:cNvPr>
          <p:cNvSpPr>
            <a:spLocks noGrp="1"/>
          </p:cNvSpPr>
          <p:nvPr>
            <p:ph sz="half" idx="2"/>
          </p:nvPr>
        </p:nvSpPr>
        <p:spPr>
          <a:xfrm>
            <a:off x="9258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42BC11A4-BAFF-4265-8256-E511B4F1A37A}"/>
              </a:ext>
            </a:extLst>
          </p:cNvPr>
          <p:cNvSpPr>
            <a:spLocks noGrp="1"/>
          </p:cNvSpPr>
          <p:nvPr>
            <p:ph type="dt" sz="half" idx="10"/>
          </p:nvPr>
        </p:nvSpPr>
        <p:spPr/>
        <p:txBody>
          <a:bodyPr/>
          <a:lstStyle/>
          <a:p>
            <a:fld id="{36A71683-5A53-46FC-8BAA-61F34BCE432A}" type="datetimeFigureOut">
              <a:rPr lang="vi-VN" smtClean="0"/>
              <a:t>20/08/2025</a:t>
            </a:fld>
            <a:endParaRPr lang="vi-VN"/>
          </a:p>
        </p:txBody>
      </p:sp>
      <p:sp>
        <p:nvSpPr>
          <p:cNvPr id="6" name="Footer Placeholder 5">
            <a:extLst>
              <a:ext uri="{FF2B5EF4-FFF2-40B4-BE49-F238E27FC236}">
                <a16:creationId xmlns:a16="http://schemas.microsoft.com/office/drawing/2014/main" id="{47B69DE3-9341-43F3-92FC-85165C51D561}"/>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97D14D88-DA2B-4FBD-B90A-3A0858B48042}"/>
              </a:ext>
            </a:extLst>
          </p:cNvPr>
          <p:cNvSpPr>
            <a:spLocks noGrp="1"/>
          </p:cNvSpPr>
          <p:nvPr>
            <p:ph type="sldNum" sz="quarter" idx="12"/>
          </p:nvPr>
        </p:nvSpPr>
        <p:spPr/>
        <p:txBody>
          <a:bodyPr/>
          <a:lstStyle/>
          <a:p>
            <a:fld id="{A287C23A-042B-42B4-A368-0CAD3A8B673B}" type="slidenum">
              <a:rPr lang="vi-VN" smtClean="0"/>
              <a:t>‹#›</a:t>
            </a:fld>
            <a:endParaRPr lang="vi-VN"/>
          </a:p>
        </p:txBody>
      </p:sp>
    </p:spTree>
    <p:extLst>
      <p:ext uri="{BB962C8B-B14F-4D97-AF65-F5344CB8AC3E}">
        <p14:creationId xmlns:p14="http://schemas.microsoft.com/office/powerpoint/2010/main" val="30587669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18FEDD-0819-4A46-9ABD-5C331BD138D9}"/>
              </a:ext>
            </a:extLst>
          </p:cNvPr>
          <p:cNvSpPr>
            <a:spLocks noGrp="1"/>
          </p:cNvSpPr>
          <p:nvPr>
            <p:ph type="title"/>
          </p:nvPr>
        </p:nvSpPr>
        <p:spPr>
          <a:xfrm>
            <a:off x="1259682" y="547688"/>
            <a:ext cx="15773400" cy="1988345"/>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40DE1E30-EAC1-4B88-AEF3-180EA8A4DAE5}"/>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4" name="Content Placeholder 3">
            <a:extLst>
              <a:ext uri="{FF2B5EF4-FFF2-40B4-BE49-F238E27FC236}">
                <a16:creationId xmlns:a16="http://schemas.microsoft.com/office/drawing/2014/main" id="{87BB9C22-6612-496A-B9FB-DDB9B916AE54}"/>
              </a:ext>
            </a:extLst>
          </p:cNvPr>
          <p:cNvSpPr>
            <a:spLocks noGrp="1"/>
          </p:cNvSpPr>
          <p:nvPr>
            <p:ph sz="half" idx="2"/>
          </p:nvPr>
        </p:nvSpPr>
        <p:spPr>
          <a:xfrm>
            <a:off x="1259683" y="3757613"/>
            <a:ext cx="7736681"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A57A8D6E-D2CF-4AAA-AE90-79D942621A53}"/>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6" name="Content Placeholder 5">
            <a:extLst>
              <a:ext uri="{FF2B5EF4-FFF2-40B4-BE49-F238E27FC236}">
                <a16:creationId xmlns:a16="http://schemas.microsoft.com/office/drawing/2014/main" id="{16A441D8-501B-4724-9E86-A24A85404B66}"/>
              </a:ext>
            </a:extLst>
          </p:cNvPr>
          <p:cNvSpPr>
            <a:spLocks noGrp="1"/>
          </p:cNvSpPr>
          <p:nvPr>
            <p:ph sz="quarter" idx="4"/>
          </p:nvPr>
        </p:nvSpPr>
        <p:spPr>
          <a:xfrm>
            <a:off x="9258300" y="3757613"/>
            <a:ext cx="7774782"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4CEEE313-5E4F-4988-80C8-E8687C5492E3}"/>
              </a:ext>
            </a:extLst>
          </p:cNvPr>
          <p:cNvSpPr>
            <a:spLocks noGrp="1"/>
          </p:cNvSpPr>
          <p:nvPr>
            <p:ph type="dt" sz="half" idx="10"/>
          </p:nvPr>
        </p:nvSpPr>
        <p:spPr/>
        <p:txBody>
          <a:bodyPr/>
          <a:lstStyle/>
          <a:p>
            <a:fld id="{36A71683-5A53-46FC-8BAA-61F34BCE432A}" type="datetimeFigureOut">
              <a:rPr lang="vi-VN" smtClean="0"/>
              <a:t>20/08/2025</a:t>
            </a:fld>
            <a:endParaRPr lang="vi-VN"/>
          </a:p>
        </p:txBody>
      </p:sp>
      <p:sp>
        <p:nvSpPr>
          <p:cNvPr id="8" name="Footer Placeholder 7">
            <a:extLst>
              <a:ext uri="{FF2B5EF4-FFF2-40B4-BE49-F238E27FC236}">
                <a16:creationId xmlns:a16="http://schemas.microsoft.com/office/drawing/2014/main" id="{55F3A0A5-9D03-4C1F-BF58-B6D5292F2CF5}"/>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A598CBC2-F0F7-4FAA-BB80-866BC8C07F01}"/>
              </a:ext>
            </a:extLst>
          </p:cNvPr>
          <p:cNvSpPr>
            <a:spLocks noGrp="1"/>
          </p:cNvSpPr>
          <p:nvPr>
            <p:ph type="sldNum" sz="quarter" idx="12"/>
          </p:nvPr>
        </p:nvSpPr>
        <p:spPr/>
        <p:txBody>
          <a:bodyPr/>
          <a:lstStyle/>
          <a:p>
            <a:fld id="{A287C23A-042B-42B4-A368-0CAD3A8B673B}" type="slidenum">
              <a:rPr lang="vi-VN" smtClean="0"/>
              <a:t>‹#›</a:t>
            </a:fld>
            <a:endParaRPr lang="vi-VN"/>
          </a:p>
        </p:txBody>
      </p:sp>
    </p:spTree>
    <p:extLst>
      <p:ext uri="{BB962C8B-B14F-4D97-AF65-F5344CB8AC3E}">
        <p14:creationId xmlns:p14="http://schemas.microsoft.com/office/powerpoint/2010/main" val="38807470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0587A0-AB3C-4804-9648-27903287E740}"/>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10FDAB17-49BE-4D0F-B5F6-BFAC9DD2784F}"/>
              </a:ext>
            </a:extLst>
          </p:cNvPr>
          <p:cNvSpPr>
            <a:spLocks noGrp="1"/>
          </p:cNvSpPr>
          <p:nvPr>
            <p:ph type="dt" sz="half" idx="10"/>
          </p:nvPr>
        </p:nvSpPr>
        <p:spPr/>
        <p:txBody>
          <a:bodyPr/>
          <a:lstStyle/>
          <a:p>
            <a:fld id="{36A71683-5A53-46FC-8BAA-61F34BCE432A}" type="datetimeFigureOut">
              <a:rPr lang="vi-VN" smtClean="0"/>
              <a:t>20/08/2025</a:t>
            </a:fld>
            <a:endParaRPr lang="vi-VN"/>
          </a:p>
        </p:txBody>
      </p:sp>
      <p:sp>
        <p:nvSpPr>
          <p:cNvPr id="4" name="Footer Placeholder 3">
            <a:extLst>
              <a:ext uri="{FF2B5EF4-FFF2-40B4-BE49-F238E27FC236}">
                <a16:creationId xmlns:a16="http://schemas.microsoft.com/office/drawing/2014/main" id="{EE1B128A-3975-46A8-B086-7F1052D0208C}"/>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78142994-6DB3-466D-A887-84E4949BB4F0}"/>
              </a:ext>
            </a:extLst>
          </p:cNvPr>
          <p:cNvSpPr>
            <a:spLocks noGrp="1"/>
          </p:cNvSpPr>
          <p:nvPr>
            <p:ph type="sldNum" sz="quarter" idx="12"/>
          </p:nvPr>
        </p:nvSpPr>
        <p:spPr/>
        <p:txBody>
          <a:bodyPr/>
          <a:lstStyle/>
          <a:p>
            <a:fld id="{A287C23A-042B-42B4-A368-0CAD3A8B673B}" type="slidenum">
              <a:rPr lang="vi-VN" smtClean="0"/>
              <a:t>‹#›</a:t>
            </a:fld>
            <a:endParaRPr lang="vi-VN"/>
          </a:p>
        </p:txBody>
      </p:sp>
    </p:spTree>
    <p:extLst>
      <p:ext uri="{BB962C8B-B14F-4D97-AF65-F5344CB8AC3E}">
        <p14:creationId xmlns:p14="http://schemas.microsoft.com/office/powerpoint/2010/main" val="342864983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148B06E-B31A-4971-B3E0-4A13EEFD0F58}"/>
              </a:ext>
            </a:extLst>
          </p:cNvPr>
          <p:cNvSpPr>
            <a:spLocks noGrp="1"/>
          </p:cNvSpPr>
          <p:nvPr>
            <p:ph type="dt" sz="half" idx="10"/>
          </p:nvPr>
        </p:nvSpPr>
        <p:spPr/>
        <p:txBody>
          <a:bodyPr/>
          <a:lstStyle/>
          <a:p>
            <a:fld id="{36A71683-5A53-46FC-8BAA-61F34BCE432A}" type="datetimeFigureOut">
              <a:rPr lang="vi-VN" smtClean="0"/>
              <a:t>20/08/2025</a:t>
            </a:fld>
            <a:endParaRPr lang="vi-VN"/>
          </a:p>
        </p:txBody>
      </p:sp>
      <p:sp>
        <p:nvSpPr>
          <p:cNvPr id="3" name="Footer Placeholder 2">
            <a:extLst>
              <a:ext uri="{FF2B5EF4-FFF2-40B4-BE49-F238E27FC236}">
                <a16:creationId xmlns:a16="http://schemas.microsoft.com/office/drawing/2014/main" id="{68091897-2F41-437B-910F-467EE9ACA22A}"/>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D1951948-B899-4EC9-924E-5C292943DEDF}"/>
              </a:ext>
            </a:extLst>
          </p:cNvPr>
          <p:cNvSpPr>
            <a:spLocks noGrp="1"/>
          </p:cNvSpPr>
          <p:nvPr>
            <p:ph type="sldNum" sz="quarter" idx="12"/>
          </p:nvPr>
        </p:nvSpPr>
        <p:spPr/>
        <p:txBody>
          <a:bodyPr/>
          <a:lstStyle/>
          <a:p>
            <a:fld id="{A287C23A-042B-42B4-A368-0CAD3A8B673B}" type="slidenum">
              <a:rPr lang="vi-VN" smtClean="0"/>
              <a:t>‹#›</a:t>
            </a:fld>
            <a:endParaRPr lang="vi-VN"/>
          </a:p>
        </p:txBody>
      </p:sp>
    </p:spTree>
    <p:extLst>
      <p:ext uri="{BB962C8B-B14F-4D97-AF65-F5344CB8AC3E}">
        <p14:creationId xmlns:p14="http://schemas.microsoft.com/office/powerpoint/2010/main" val="397538692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E823C8-7EFB-4641-96AD-5C08380ED096}"/>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D378F494-1C2C-4FFF-A169-3AB7EB90E521}"/>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153A511E-2E84-422F-AF9A-AD10701385F7}"/>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a:extLst>
              <a:ext uri="{FF2B5EF4-FFF2-40B4-BE49-F238E27FC236}">
                <a16:creationId xmlns:a16="http://schemas.microsoft.com/office/drawing/2014/main" id="{958814B0-ED20-4980-BAEB-2D831D552836}"/>
              </a:ext>
            </a:extLst>
          </p:cNvPr>
          <p:cNvSpPr>
            <a:spLocks noGrp="1"/>
          </p:cNvSpPr>
          <p:nvPr>
            <p:ph type="dt" sz="half" idx="10"/>
          </p:nvPr>
        </p:nvSpPr>
        <p:spPr/>
        <p:txBody>
          <a:bodyPr/>
          <a:lstStyle/>
          <a:p>
            <a:fld id="{36A71683-5A53-46FC-8BAA-61F34BCE432A}" type="datetimeFigureOut">
              <a:rPr lang="vi-VN" smtClean="0"/>
              <a:t>20/08/2025</a:t>
            </a:fld>
            <a:endParaRPr lang="vi-VN"/>
          </a:p>
        </p:txBody>
      </p:sp>
      <p:sp>
        <p:nvSpPr>
          <p:cNvPr id="6" name="Footer Placeholder 5">
            <a:extLst>
              <a:ext uri="{FF2B5EF4-FFF2-40B4-BE49-F238E27FC236}">
                <a16:creationId xmlns:a16="http://schemas.microsoft.com/office/drawing/2014/main" id="{EE5532BC-8286-4D0B-AAD2-976BEB87A612}"/>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9354C8A5-1338-4AB0-8F40-A8669CEC7ADE}"/>
              </a:ext>
            </a:extLst>
          </p:cNvPr>
          <p:cNvSpPr>
            <a:spLocks noGrp="1"/>
          </p:cNvSpPr>
          <p:nvPr>
            <p:ph type="sldNum" sz="quarter" idx="12"/>
          </p:nvPr>
        </p:nvSpPr>
        <p:spPr/>
        <p:txBody>
          <a:bodyPr/>
          <a:lstStyle/>
          <a:p>
            <a:fld id="{A287C23A-042B-42B4-A368-0CAD3A8B673B}" type="slidenum">
              <a:rPr lang="vi-VN" smtClean="0"/>
              <a:t>‹#›</a:t>
            </a:fld>
            <a:endParaRPr lang="vi-VN"/>
          </a:p>
        </p:txBody>
      </p:sp>
    </p:spTree>
    <p:extLst>
      <p:ext uri="{BB962C8B-B14F-4D97-AF65-F5344CB8AC3E}">
        <p14:creationId xmlns:p14="http://schemas.microsoft.com/office/powerpoint/2010/main" val="35156151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6137003-4CDA-475B-A3D2-19CD7AEA9741}" type="datetimeFigureOut">
              <a:rPr lang="en-US" smtClean="0">
                <a:solidFill>
                  <a:prstClr val="black">
                    <a:tint val="75000"/>
                  </a:prstClr>
                </a:solidFill>
              </a:rPr>
              <a:pPr/>
              <a:t>8/20/2025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545F5EA-DBE5-4C59-9FEC-A3E60FEB7E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9879255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8CDADB-3DB0-4B0C-9453-A2E0CC245978}"/>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D0C8F534-DA9D-4FD3-AF54-1C50AB9E5BA0}"/>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vi-VN"/>
          </a:p>
        </p:txBody>
      </p:sp>
      <p:sp>
        <p:nvSpPr>
          <p:cNvPr id="4" name="Text Placeholder 3">
            <a:extLst>
              <a:ext uri="{FF2B5EF4-FFF2-40B4-BE49-F238E27FC236}">
                <a16:creationId xmlns:a16="http://schemas.microsoft.com/office/drawing/2014/main" id="{ABA9A644-129A-478C-9060-0C33EF1B477F}"/>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a:extLst>
              <a:ext uri="{FF2B5EF4-FFF2-40B4-BE49-F238E27FC236}">
                <a16:creationId xmlns:a16="http://schemas.microsoft.com/office/drawing/2014/main" id="{40460C27-1AF6-4833-9D70-E8350C3187BD}"/>
              </a:ext>
            </a:extLst>
          </p:cNvPr>
          <p:cNvSpPr>
            <a:spLocks noGrp="1"/>
          </p:cNvSpPr>
          <p:nvPr>
            <p:ph type="dt" sz="half" idx="10"/>
          </p:nvPr>
        </p:nvSpPr>
        <p:spPr/>
        <p:txBody>
          <a:bodyPr/>
          <a:lstStyle/>
          <a:p>
            <a:fld id="{36A71683-5A53-46FC-8BAA-61F34BCE432A}" type="datetimeFigureOut">
              <a:rPr lang="vi-VN" smtClean="0"/>
              <a:t>20/08/2025</a:t>
            </a:fld>
            <a:endParaRPr lang="vi-VN"/>
          </a:p>
        </p:txBody>
      </p:sp>
      <p:sp>
        <p:nvSpPr>
          <p:cNvPr id="6" name="Footer Placeholder 5">
            <a:extLst>
              <a:ext uri="{FF2B5EF4-FFF2-40B4-BE49-F238E27FC236}">
                <a16:creationId xmlns:a16="http://schemas.microsoft.com/office/drawing/2014/main" id="{7A0556D1-2A01-42C5-A3EB-D67918BF0134}"/>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9DD588DD-CF40-48FF-9979-F59B8FB6FDC4}"/>
              </a:ext>
            </a:extLst>
          </p:cNvPr>
          <p:cNvSpPr>
            <a:spLocks noGrp="1"/>
          </p:cNvSpPr>
          <p:nvPr>
            <p:ph type="sldNum" sz="quarter" idx="12"/>
          </p:nvPr>
        </p:nvSpPr>
        <p:spPr/>
        <p:txBody>
          <a:bodyPr/>
          <a:lstStyle/>
          <a:p>
            <a:fld id="{A287C23A-042B-42B4-A368-0CAD3A8B673B}" type="slidenum">
              <a:rPr lang="vi-VN" smtClean="0"/>
              <a:t>‹#›</a:t>
            </a:fld>
            <a:endParaRPr lang="vi-VN"/>
          </a:p>
        </p:txBody>
      </p:sp>
    </p:spTree>
    <p:extLst>
      <p:ext uri="{BB962C8B-B14F-4D97-AF65-F5344CB8AC3E}">
        <p14:creationId xmlns:p14="http://schemas.microsoft.com/office/powerpoint/2010/main" val="386769441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95AB8C-4362-453E-BAF9-0251D76B7D75}"/>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9E3EF0EA-F8DE-4FC3-95BD-8B353546BB34}"/>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B2491F17-1D24-49D1-BE9B-25DE1A85B0D0}"/>
              </a:ext>
            </a:extLst>
          </p:cNvPr>
          <p:cNvSpPr>
            <a:spLocks noGrp="1"/>
          </p:cNvSpPr>
          <p:nvPr>
            <p:ph type="dt" sz="half" idx="10"/>
          </p:nvPr>
        </p:nvSpPr>
        <p:spPr/>
        <p:txBody>
          <a:bodyPr/>
          <a:lstStyle/>
          <a:p>
            <a:fld id="{36A71683-5A53-46FC-8BAA-61F34BCE432A}" type="datetimeFigureOut">
              <a:rPr lang="vi-VN" smtClean="0"/>
              <a:t>20/08/2025</a:t>
            </a:fld>
            <a:endParaRPr lang="vi-VN"/>
          </a:p>
        </p:txBody>
      </p:sp>
      <p:sp>
        <p:nvSpPr>
          <p:cNvPr id="5" name="Footer Placeholder 4">
            <a:extLst>
              <a:ext uri="{FF2B5EF4-FFF2-40B4-BE49-F238E27FC236}">
                <a16:creationId xmlns:a16="http://schemas.microsoft.com/office/drawing/2014/main" id="{C582838F-D8BF-4CDD-8C3A-CB7852594F81}"/>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1993F6C0-7369-4F36-9466-DE11FD61EF0F}"/>
              </a:ext>
            </a:extLst>
          </p:cNvPr>
          <p:cNvSpPr>
            <a:spLocks noGrp="1"/>
          </p:cNvSpPr>
          <p:nvPr>
            <p:ph type="sldNum" sz="quarter" idx="12"/>
          </p:nvPr>
        </p:nvSpPr>
        <p:spPr/>
        <p:txBody>
          <a:bodyPr/>
          <a:lstStyle/>
          <a:p>
            <a:fld id="{A287C23A-042B-42B4-A368-0CAD3A8B673B}" type="slidenum">
              <a:rPr lang="vi-VN" smtClean="0"/>
              <a:t>‹#›</a:t>
            </a:fld>
            <a:endParaRPr lang="vi-VN"/>
          </a:p>
        </p:txBody>
      </p:sp>
    </p:spTree>
    <p:extLst>
      <p:ext uri="{BB962C8B-B14F-4D97-AF65-F5344CB8AC3E}">
        <p14:creationId xmlns:p14="http://schemas.microsoft.com/office/powerpoint/2010/main" val="178731693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FDA5AF6-2196-4AF5-BAFC-DFA694D06C73}"/>
              </a:ext>
            </a:extLst>
          </p:cNvPr>
          <p:cNvSpPr>
            <a:spLocks noGrp="1"/>
          </p:cNvSpPr>
          <p:nvPr>
            <p:ph type="title" orient="vert"/>
          </p:nvPr>
        </p:nvSpPr>
        <p:spPr>
          <a:xfrm>
            <a:off x="13087350" y="547688"/>
            <a:ext cx="3943350" cy="8717757"/>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3A0E2293-8A7D-4459-A5D8-C055F87CBBFC}"/>
              </a:ext>
            </a:extLst>
          </p:cNvPr>
          <p:cNvSpPr>
            <a:spLocks noGrp="1"/>
          </p:cNvSpPr>
          <p:nvPr>
            <p:ph type="body" orient="vert" idx="1"/>
          </p:nvPr>
        </p:nvSpPr>
        <p:spPr>
          <a:xfrm>
            <a:off x="1257300" y="547688"/>
            <a:ext cx="11601450" cy="871775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A142F73B-BFB2-4E1D-94E9-AFDF9390ACD2}"/>
              </a:ext>
            </a:extLst>
          </p:cNvPr>
          <p:cNvSpPr>
            <a:spLocks noGrp="1"/>
          </p:cNvSpPr>
          <p:nvPr>
            <p:ph type="dt" sz="half" idx="10"/>
          </p:nvPr>
        </p:nvSpPr>
        <p:spPr/>
        <p:txBody>
          <a:bodyPr/>
          <a:lstStyle/>
          <a:p>
            <a:fld id="{36A71683-5A53-46FC-8BAA-61F34BCE432A}" type="datetimeFigureOut">
              <a:rPr lang="vi-VN" smtClean="0"/>
              <a:t>20/08/2025</a:t>
            </a:fld>
            <a:endParaRPr lang="vi-VN"/>
          </a:p>
        </p:txBody>
      </p:sp>
      <p:sp>
        <p:nvSpPr>
          <p:cNvPr id="5" name="Footer Placeholder 4">
            <a:extLst>
              <a:ext uri="{FF2B5EF4-FFF2-40B4-BE49-F238E27FC236}">
                <a16:creationId xmlns:a16="http://schemas.microsoft.com/office/drawing/2014/main" id="{9B161AA3-DA6E-4198-A3D1-7822002D1E8C}"/>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C8CE7AA0-DF3E-4EA4-B2DA-C78BCAD04B57}"/>
              </a:ext>
            </a:extLst>
          </p:cNvPr>
          <p:cNvSpPr>
            <a:spLocks noGrp="1"/>
          </p:cNvSpPr>
          <p:nvPr>
            <p:ph type="sldNum" sz="quarter" idx="12"/>
          </p:nvPr>
        </p:nvSpPr>
        <p:spPr/>
        <p:txBody>
          <a:bodyPr/>
          <a:lstStyle/>
          <a:p>
            <a:fld id="{A287C23A-042B-42B4-A368-0CAD3A8B673B}" type="slidenum">
              <a:rPr lang="vi-VN" smtClean="0"/>
              <a:t>‹#›</a:t>
            </a:fld>
            <a:endParaRPr lang="vi-VN"/>
          </a:p>
        </p:txBody>
      </p:sp>
    </p:spTree>
    <p:extLst>
      <p:ext uri="{BB962C8B-B14F-4D97-AF65-F5344CB8AC3E}">
        <p14:creationId xmlns:p14="http://schemas.microsoft.com/office/powerpoint/2010/main" val="412217430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1257301" y="295243"/>
            <a:ext cx="15773399" cy="1596620"/>
          </a:xfrm>
          <a:prstGeom prst="rect">
            <a:avLst/>
          </a:prstGeom>
          <a:noFill/>
          <a:ln>
            <a:noFill/>
          </a:ln>
        </p:spPr>
        <p:txBody>
          <a:bodyPr/>
          <a:lstStyle>
            <a:lvl1pPr marL="0" marR="0" lvl="0" indent="0" algn="l" rtl="0">
              <a:lnSpc>
                <a:spcPct val="90000"/>
              </a:lnSpc>
              <a:spcBef>
                <a:spcPts val="0"/>
              </a:spcBef>
              <a:buClr>
                <a:srgbClr val="A8B1B8"/>
              </a:buClr>
              <a:buFont typeface="Arial"/>
              <a:buNone/>
              <a:defRPr sz="6600" b="0" i="0" u="none" strike="noStrike" cap="none">
                <a:solidFill>
                  <a:srgbClr val="A8B1B8"/>
                </a:solidFill>
                <a:latin typeface="Arial"/>
                <a:ea typeface="Arial"/>
                <a:cs typeface="Arial"/>
                <a:sym typeface="Arial"/>
              </a:defRPr>
            </a:lvl1pPr>
            <a:lvl2pPr lvl="1" indent="0">
              <a:spcBef>
                <a:spcPts val="0"/>
              </a:spcBef>
              <a:buNone/>
              <a:defRPr sz="2700"/>
            </a:lvl2pPr>
            <a:lvl3pPr lvl="2" indent="0">
              <a:spcBef>
                <a:spcPts val="0"/>
              </a:spcBef>
              <a:buNone/>
              <a:defRPr sz="2700"/>
            </a:lvl3pPr>
            <a:lvl4pPr lvl="3" indent="0">
              <a:spcBef>
                <a:spcPts val="0"/>
              </a:spcBef>
              <a:buNone/>
              <a:defRPr sz="2700"/>
            </a:lvl4pPr>
            <a:lvl5pPr lvl="4" indent="0">
              <a:spcBef>
                <a:spcPts val="0"/>
              </a:spcBef>
              <a:buNone/>
              <a:defRPr sz="2700"/>
            </a:lvl5pPr>
            <a:lvl6pPr lvl="5" indent="0">
              <a:spcBef>
                <a:spcPts val="0"/>
              </a:spcBef>
              <a:buNone/>
              <a:defRPr sz="2700"/>
            </a:lvl6pPr>
            <a:lvl7pPr lvl="6" indent="0">
              <a:spcBef>
                <a:spcPts val="0"/>
              </a:spcBef>
              <a:buNone/>
              <a:defRPr sz="2700"/>
            </a:lvl7pPr>
            <a:lvl8pPr lvl="7" indent="0">
              <a:spcBef>
                <a:spcPts val="0"/>
              </a:spcBef>
              <a:buNone/>
              <a:defRPr sz="2700"/>
            </a:lvl8pPr>
            <a:lvl9pPr lvl="8" indent="0">
              <a:spcBef>
                <a:spcPts val="0"/>
              </a:spcBef>
              <a:buNone/>
              <a:defRPr sz="2700"/>
            </a:lvl9pPr>
          </a:lstStyle>
          <a:p>
            <a:endParaRPr/>
          </a:p>
        </p:txBody>
      </p:sp>
      <p:sp>
        <p:nvSpPr>
          <p:cNvPr id="11" name="Shape 11"/>
          <p:cNvSpPr txBox="1">
            <a:spLocks noGrp="1"/>
          </p:cNvSpPr>
          <p:nvPr>
            <p:ph type="body" idx="1"/>
          </p:nvPr>
        </p:nvSpPr>
        <p:spPr>
          <a:xfrm>
            <a:off x="1257301" y="2738438"/>
            <a:ext cx="15773399" cy="6527007"/>
          </a:xfrm>
          <a:prstGeom prst="rect">
            <a:avLst/>
          </a:prstGeom>
          <a:noFill/>
          <a:ln>
            <a:noFill/>
          </a:ln>
        </p:spPr>
        <p:txBody>
          <a:bodyPr/>
          <a:lstStyle>
            <a:lvl1pPr marL="342900" marR="0" lvl="0" indent="-76200" algn="l" rtl="0">
              <a:lnSpc>
                <a:spcPct val="90000"/>
              </a:lnSpc>
              <a:spcBef>
                <a:spcPts val="1500"/>
              </a:spcBef>
              <a:buClr>
                <a:schemeClr val="dk1"/>
              </a:buClr>
              <a:buSzPct val="100000"/>
              <a:buFont typeface="Arial"/>
              <a:buChar char="•"/>
              <a:defRPr sz="4200" b="0" i="0" u="none" strike="noStrike" cap="none">
                <a:solidFill>
                  <a:schemeClr val="dk1"/>
                </a:solidFill>
                <a:latin typeface="Calibri"/>
                <a:ea typeface="Calibri"/>
                <a:cs typeface="Calibri"/>
                <a:sym typeface="Calibri"/>
              </a:defRPr>
            </a:lvl1pPr>
            <a:lvl2pPr marL="1028700" marR="0" lvl="1" indent="-114300" algn="l" rtl="0">
              <a:lnSpc>
                <a:spcPct val="90000"/>
              </a:lnSpc>
              <a:spcBef>
                <a:spcPts val="750"/>
              </a:spcBef>
              <a:buClr>
                <a:schemeClr val="dk1"/>
              </a:buClr>
              <a:buSzPct val="100000"/>
              <a:buFont typeface="Arial"/>
              <a:buChar char="•"/>
              <a:defRPr sz="3600" b="0" i="0" u="none" strike="noStrike" cap="none">
                <a:solidFill>
                  <a:schemeClr val="dk1"/>
                </a:solidFill>
                <a:latin typeface="Calibri"/>
                <a:ea typeface="Calibri"/>
                <a:cs typeface="Calibri"/>
                <a:sym typeface="Calibri"/>
              </a:defRPr>
            </a:lvl2pPr>
            <a:lvl3pPr marL="1714500" marR="0" lvl="2" indent="-152400" algn="l" rtl="0">
              <a:lnSpc>
                <a:spcPct val="90000"/>
              </a:lnSpc>
              <a:spcBef>
                <a:spcPts val="750"/>
              </a:spcBef>
              <a:buClr>
                <a:schemeClr val="dk1"/>
              </a:buClr>
              <a:buSzPct val="100000"/>
              <a:buFont typeface="Arial"/>
              <a:buChar char="•"/>
              <a:defRPr sz="3000" b="0" i="0" u="none" strike="noStrike" cap="none">
                <a:solidFill>
                  <a:schemeClr val="dk1"/>
                </a:solidFill>
                <a:latin typeface="Calibri"/>
                <a:ea typeface="Calibri"/>
                <a:cs typeface="Calibri"/>
                <a:sym typeface="Calibri"/>
              </a:defRPr>
            </a:lvl3pPr>
            <a:lvl4pPr marL="2400300" marR="0" lvl="3" indent="-171450" algn="l" rtl="0">
              <a:lnSpc>
                <a:spcPct val="90000"/>
              </a:lnSpc>
              <a:spcBef>
                <a:spcPts val="750"/>
              </a:spcBef>
              <a:buClr>
                <a:schemeClr val="dk1"/>
              </a:buClr>
              <a:buSzPct val="100000"/>
              <a:buFont typeface="Arial"/>
              <a:buChar char="•"/>
              <a:defRPr sz="2700" b="0" i="0" u="none" strike="noStrike" cap="none">
                <a:solidFill>
                  <a:schemeClr val="dk1"/>
                </a:solidFill>
                <a:latin typeface="Calibri"/>
                <a:ea typeface="Calibri"/>
                <a:cs typeface="Calibri"/>
                <a:sym typeface="Calibri"/>
              </a:defRPr>
            </a:lvl4pPr>
            <a:lvl5pPr marL="3086100" marR="0" lvl="4" indent="-171450" algn="l" rtl="0">
              <a:lnSpc>
                <a:spcPct val="90000"/>
              </a:lnSpc>
              <a:spcBef>
                <a:spcPts val="750"/>
              </a:spcBef>
              <a:buClr>
                <a:schemeClr val="dk1"/>
              </a:buClr>
              <a:buSzPct val="100000"/>
              <a:buFont typeface="Arial"/>
              <a:buChar char="•"/>
              <a:defRPr sz="2700" b="0" i="0" u="none" strike="noStrike" cap="none">
                <a:solidFill>
                  <a:schemeClr val="dk1"/>
                </a:solidFill>
                <a:latin typeface="Calibri"/>
                <a:ea typeface="Calibri"/>
                <a:cs typeface="Calibri"/>
                <a:sym typeface="Calibri"/>
              </a:defRPr>
            </a:lvl5pPr>
            <a:lvl6pPr marL="3771900" marR="0" lvl="5" indent="-171450" algn="l" rtl="0">
              <a:lnSpc>
                <a:spcPct val="90000"/>
              </a:lnSpc>
              <a:spcBef>
                <a:spcPts val="750"/>
              </a:spcBef>
              <a:buClr>
                <a:schemeClr val="dk1"/>
              </a:buClr>
              <a:buSzPct val="100000"/>
              <a:buFont typeface="Arial"/>
              <a:buChar char="•"/>
              <a:defRPr sz="2700" b="0" i="0" u="none" strike="noStrike" cap="none">
                <a:solidFill>
                  <a:schemeClr val="dk1"/>
                </a:solidFill>
                <a:latin typeface="Calibri"/>
                <a:ea typeface="Calibri"/>
                <a:cs typeface="Calibri"/>
                <a:sym typeface="Calibri"/>
              </a:defRPr>
            </a:lvl6pPr>
            <a:lvl7pPr marL="4457700" marR="0" lvl="6" indent="-171450" algn="l" rtl="0">
              <a:lnSpc>
                <a:spcPct val="90000"/>
              </a:lnSpc>
              <a:spcBef>
                <a:spcPts val="750"/>
              </a:spcBef>
              <a:buClr>
                <a:schemeClr val="dk1"/>
              </a:buClr>
              <a:buSzPct val="100000"/>
              <a:buFont typeface="Arial"/>
              <a:buChar char="•"/>
              <a:defRPr sz="2700" b="0" i="0" u="none" strike="noStrike" cap="none">
                <a:solidFill>
                  <a:schemeClr val="dk1"/>
                </a:solidFill>
                <a:latin typeface="Calibri"/>
                <a:ea typeface="Calibri"/>
                <a:cs typeface="Calibri"/>
                <a:sym typeface="Calibri"/>
              </a:defRPr>
            </a:lvl7pPr>
            <a:lvl8pPr marL="5143500" marR="0" lvl="7" indent="-171450" algn="l" rtl="0">
              <a:lnSpc>
                <a:spcPct val="90000"/>
              </a:lnSpc>
              <a:spcBef>
                <a:spcPts val="750"/>
              </a:spcBef>
              <a:buClr>
                <a:schemeClr val="dk1"/>
              </a:buClr>
              <a:buSzPct val="100000"/>
              <a:buFont typeface="Arial"/>
              <a:buChar char="•"/>
              <a:defRPr sz="2700" b="0" i="0" u="none" strike="noStrike" cap="none">
                <a:solidFill>
                  <a:schemeClr val="dk1"/>
                </a:solidFill>
                <a:latin typeface="Calibri"/>
                <a:ea typeface="Calibri"/>
                <a:cs typeface="Calibri"/>
                <a:sym typeface="Calibri"/>
              </a:defRPr>
            </a:lvl8pPr>
            <a:lvl9pPr marL="5829300" marR="0" lvl="8" indent="-171450" algn="l" rtl="0">
              <a:lnSpc>
                <a:spcPct val="90000"/>
              </a:lnSpc>
              <a:spcBef>
                <a:spcPts val="750"/>
              </a:spcBef>
              <a:buClr>
                <a:schemeClr val="dk1"/>
              </a:buClr>
              <a:buSzPct val="100000"/>
              <a:buFont typeface="Arial"/>
              <a:buChar char="•"/>
              <a:defRPr sz="2700" b="0" i="0" u="none" strike="noStrike" cap="none">
                <a:solidFill>
                  <a:schemeClr val="dk1"/>
                </a:solidFill>
                <a:latin typeface="Calibri"/>
                <a:ea typeface="Calibri"/>
                <a:cs typeface="Calibri"/>
                <a:sym typeface="Calibri"/>
              </a:defRPr>
            </a:lvl9pPr>
          </a:lstStyle>
          <a:p>
            <a:endParaRPr/>
          </a:p>
        </p:txBody>
      </p:sp>
      <p:sp>
        <p:nvSpPr>
          <p:cNvPr id="4" name="Shape 12"/>
          <p:cNvSpPr txBox="1">
            <a:spLocks noGrp="1"/>
          </p:cNvSpPr>
          <p:nvPr>
            <p:ph type="dt" idx="10"/>
          </p:nvPr>
        </p:nvSpPr>
        <p:spPr bwMode="auto">
          <a:xfrm>
            <a:off x="1257300" y="9534526"/>
            <a:ext cx="4114800" cy="54768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lvl1pPr eaLnBrk="1" hangingPunct="1">
              <a:defRPr sz="2700">
                <a:latin typeface="Calibri" panose="020F0502020204030204" pitchFamily="34" charset="0"/>
                <a:cs typeface="Calibri" panose="020F0502020204030204" pitchFamily="34" charset="0"/>
                <a:sym typeface="Calibri" panose="020F0502020204030204" pitchFamily="34" charset="0"/>
              </a:defRPr>
            </a:lvl1pPr>
          </a:lstStyle>
          <a:p>
            <a:pPr defTabSz="1371600" fontAlgn="base">
              <a:spcBef>
                <a:spcPct val="0"/>
              </a:spcBef>
              <a:spcAft>
                <a:spcPct val="0"/>
              </a:spcAft>
              <a:defRPr/>
            </a:pPr>
            <a:endParaRPr lang="en-US" altLang="en-US">
              <a:solidFill>
                <a:srgbClr val="000000"/>
              </a:solidFill>
            </a:endParaRPr>
          </a:p>
        </p:txBody>
      </p:sp>
      <p:sp>
        <p:nvSpPr>
          <p:cNvPr id="5" name="Shape 13"/>
          <p:cNvSpPr txBox="1">
            <a:spLocks noGrp="1"/>
          </p:cNvSpPr>
          <p:nvPr>
            <p:ph type="ftr" idx="11"/>
          </p:nvPr>
        </p:nvSpPr>
        <p:spPr bwMode="auto">
          <a:xfrm>
            <a:off x="6057900" y="9534526"/>
            <a:ext cx="6172200" cy="54768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lvl1pPr eaLnBrk="1" hangingPunct="1">
              <a:defRPr sz="2700">
                <a:latin typeface="Calibri" panose="020F0502020204030204" pitchFamily="34" charset="0"/>
                <a:cs typeface="Calibri" panose="020F0502020204030204" pitchFamily="34" charset="0"/>
                <a:sym typeface="Calibri" panose="020F0502020204030204" pitchFamily="34" charset="0"/>
              </a:defRPr>
            </a:lvl1pPr>
          </a:lstStyle>
          <a:p>
            <a:pPr defTabSz="1371600" fontAlgn="base">
              <a:spcBef>
                <a:spcPct val="0"/>
              </a:spcBef>
              <a:spcAft>
                <a:spcPct val="0"/>
              </a:spcAft>
              <a:defRPr/>
            </a:pPr>
            <a:endParaRPr lang="en-US" altLang="en-US">
              <a:solidFill>
                <a:srgbClr val="000000"/>
              </a:solidFill>
            </a:endParaRPr>
          </a:p>
        </p:txBody>
      </p:sp>
      <p:sp>
        <p:nvSpPr>
          <p:cNvPr id="6" name="Shape 14"/>
          <p:cNvSpPr txBox="1">
            <a:spLocks noGrp="1"/>
          </p:cNvSpPr>
          <p:nvPr>
            <p:ph type="sldNum" idx="12"/>
          </p:nvPr>
        </p:nvSpPr>
        <p:spPr bwMode="auto">
          <a:xfrm>
            <a:off x="12915900" y="9534526"/>
            <a:ext cx="4114800" cy="54768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45700" rIns="91425" bIns="45700" numCol="1" anchor="t" anchorCtr="0" compatLnSpc="1">
            <a:prstTxWarp prst="textNoShape">
              <a:avLst/>
            </a:prstTxWarp>
          </a:bodyPr>
          <a:lstStyle>
            <a:lvl1pPr eaLnBrk="1" hangingPunct="1">
              <a:buSzPct val="25000"/>
              <a:defRPr sz="2700">
                <a:latin typeface="Calibri" panose="020F0502020204030204" pitchFamily="34" charset="0"/>
                <a:cs typeface="Calibri" panose="020F0502020204030204" pitchFamily="34" charset="0"/>
                <a:sym typeface="Calibri" panose="020F0502020204030204" pitchFamily="34" charset="0"/>
              </a:defRPr>
            </a:lvl1pPr>
          </a:lstStyle>
          <a:p>
            <a:pPr defTabSz="1371600" fontAlgn="base">
              <a:spcBef>
                <a:spcPct val="0"/>
              </a:spcBef>
              <a:spcAft>
                <a:spcPct val="0"/>
              </a:spcAft>
              <a:defRPr/>
            </a:pPr>
            <a:fld id="{9FFF0030-A7BB-4B17-BA94-212CE9FDA66A}" type="slidenum">
              <a:rPr lang="en-US" altLang="en-US" smtClean="0">
                <a:solidFill>
                  <a:srgbClr val="000000"/>
                </a:solidFill>
              </a:rPr>
              <a:pPr defTabSz="1371600"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343589623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5"/>
            <a:ext cx="13716000" cy="3581400"/>
          </a:xfrm>
        </p:spPr>
        <p:txBody>
          <a:bodyPr anchor="b"/>
          <a:lstStyle>
            <a:lvl1pPr algn="ctr">
              <a:defRPr sz="6750"/>
            </a:lvl1pPr>
          </a:lstStyle>
          <a:p>
            <a:r>
              <a:rPr lang="en-US"/>
              <a:t>Click to edit Master title style</a:t>
            </a:r>
          </a:p>
        </p:txBody>
      </p:sp>
      <p:sp>
        <p:nvSpPr>
          <p:cNvPr id="3" name="Subtitle 2"/>
          <p:cNvSpPr>
            <a:spLocks noGrp="1"/>
          </p:cNvSpPr>
          <p:nvPr>
            <p:ph type="subTitle" idx="1"/>
          </p:nvPr>
        </p:nvSpPr>
        <p:spPr>
          <a:xfrm>
            <a:off x="2286000" y="5403057"/>
            <a:ext cx="13716000" cy="2483643"/>
          </a:xfrm>
        </p:spPr>
        <p:txBody>
          <a:bodyPr/>
          <a:lstStyle>
            <a:lvl1pPr marL="0" indent="0" algn="ctr">
              <a:buNone/>
              <a:defRPr sz="2700"/>
            </a:lvl1pPr>
            <a:lvl2pPr marL="514350" indent="0" algn="ctr">
              <a:buNone/>
              <a:defRPr sz="2250"/>
            </a:lvl2pPr>
            <a:lvl3pPr marL="1028700" indent="0" algn="ctr">
              <a:buNone/>
              <a:defRPr sz="2025"/>
            </a:lvl3pPr>
            <a:lvl4pPr marL="1543050" indent="0" algn="ctr">
              <a:buNone/>
              <a:defRPr sz="1800"/>
            </a:lvl4pPr>
            <a:lvl5pPr marL="2057400" indent="0" algn="ctr">
              <a:buNone/>
              <a:defRPr sz="1800"/>
            </a:lvl5pPr>
            <a:lvl6pPr marL="2571750" indent="0" algn="ctr">
              <a:buNone/>
              <a:defRPr sz="1800"/>
            </a:lvl6pPr>
            <a:lvl7pPr marL="3086100" indent="0" algn="ctr">
              <a:buNone/>
              <a:defRPr sz="1800"/>
            </a:lvl7pPr>
            <a:lvl8pPr marL="3600450" indent="0" algn="ctr">
              <a:buNone/>
              <a:defRPr sz="1800"/>
            </a:lvl8pPr>
            <a:lvl9pPr marL="4114800" indent="0" algn="ctr">
              <a:buNone/>
              <a:defRPr sz="1800"/>
            </a:lvl9pPr>
          </a:lstStyle>
          <a:p>
            <a:r>
              <a:rPr lang="en-US"/>
              <a:t>Click to edit Master subtitle style</a:t>
            </a:r>
          </a:p>
        </p:txBody>
      </p:sp>
      <p:sp>
        <p:nvSpPr>
          <p:cNvPr id="4" name="Date Placeholder 3"/>
          <p:cNvSpPr>
            <a:spLocks noGrp="1"/>
          </p:cNvSpPr>
          <p:nvPr>
            <p:ph type="dt" sz="half" idx="10"/>
          </p:nvPr>
        </p:nvSpPr>
        <p:spPr/>
        <p:txBody>
          <a:bodyPr/>
          <a:lstStyle/>
          <a:p>
            <a:fld id="{5DF482EC-926D-4C5A-9790-48C7BDC6D9F0}" type="datetimeFigureOut">
              <a:rPr lang="en-US" smtClean="0">
                <a:solidFill>
                  <a:prstClr val="black">
                    <a:tint val="75000"/>
                  </a:prstClr>
                </a:solidFill>
              </a:rPr>
              <a:t>8/20/2025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734797452"/>
      </p:ext>
    </p:extLst>
  </p:cSld>
  <p:clrMapOvr>
    <a:masterClrMapping/>
  </p:clrMapOvr>
  <p:hf sldNum="0"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DF482EC-926D-4C5A-9790-48C7BDC6D9F0}" type="datetimeFigureOut">
              <a:rPr lang="en-US" smtClean="0">
                <a:solidFill>
                  <a:prstClr val="black">
                    <a:tint val="75000"/>
                  </a:prstClr>
                </a:solidFill>
              </a:rPr>
              <a:t>8/20/2025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013986790"/>
      </p:ext>
    </p:extLst>
  </p:cSld>
  <p:clrMapOvr>
    <a:masterClrMapping/>
  </p:clrMapOvr>
  <p:hf sldNum="0"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7" y="2564608"/>
            <a:ext cx="15773400" cy="4279106"/>
          </a:xfrm>
        </p:spPr>
        <p:txBody>
          <a:bodyPr anchor="b"/>
          <a:lstStyle>
            <a:lvl1pPr>
              <a:defRPr sz="6750"/>
            </a:lvl1pPr>
          </a:lstStyle>
          <a:p>
            <a:r>
              <a:rPr lang="en-US"/>
              <a:t>Click to edit Master title style</a:t>
            </a:r>
          </a:p>
        </p:txBody>
      </p:sp>
      <p:sp>
        <p:nvSpPr>
          <p:cNvPr id="3" name="Text Placeholder 2"/>
          <p:cNvSpPr>
            <a:spLocks noGrp="1"/>
          </p:cNvSpPr>
          <p:nvPr>
            <p:ph type="body" idx="1"/>
          </p:nvPr>
        </p:nvSpPr>
        <p:spPr>
          <a:xfrm>
            <a:off x="1247777" y="6884195"/>
            <a:ext cx="15773400" cy="2250281"/>
          </a:xfrm>
        </p:spPr>
        <p:txBody>
          <a:bodyPr/>
          <a:lstStyle>
            <a:lvl1pPr marL="0" indent="0">
              <a:buNone/>
              <a:defRPr sz="2700">
                <a:solidFill>
                  <a:schemeClr val="tx1">
                    <a:tint val="75000"/>
                  </a:schemeClr>
                </a:solidFill>
              </a:defRPr>
            </a:lvl1pPr>
            <a:lvl2pPr marL="514350" indent="0">
              <a:buNone/>
              <a:defRPr sz="2250">
                <a:solidFill>
                  <a:schemeClr val="tx1">
                    <a:tint val="75000"/>
                  </a:schemeClr>
                </a:solidFill>
              </a:defRPr>
            </a:lvl2pPr>
            <a:lvl3pPr marL="1028700" indent="0">
              <a:buNone/>
              <a:defRPr sz="2025">
                <a:solidFill>
                  <a:schemeClr val="tx1">
                    <a:tint val="75000"/>
                  </a:schemeClr>
                </a:solidFill>
              </a:defRPr>
            </a:lvl3pPr>
            <a:lvl4pPr marL="1543050" indent="0">
              <a:buNone/>
              <a:defRPr sz="1800">
                <a:solidFill>
                  <a:schemeClr val="tx1">
                    <a:tint val="75000"/>
                  </a:schemeClr>
                </a:solidFill>
              </a:defRPr>
            </a:lvl4pPr>
            <a:lvl5pPr marL="2057400" indent="0">
              <a:buNone/>
              <a:defRPr sz="1800">
                <a:solidFill>
                  <a:schemeClr val="tx1">
                    <a:tint val="75000"/>
                  </a:schemeClr>
                </a:solidFill>
              </a:defRPr>
            </a:lvl5pPr>
            <a:lvl6pPr marL="2571750" indent="0">
              <a:buNone/>
              <a:defRPr sz="1800">
                <a:solidFill>
                  <a:schemeClr val="tx1">
                    <a:tint val="75000"/>
                  </a:schemeClr>
                </a:solidFill>
              </a:defRPr>
            </a:lvl6pPr>
            <a:lvl7pPr marL="3086100" indent="0">
              <a:buNone/>
              <a:defRPr sz="1800">
                <a:solidFill>
                  <a:schemeClr val="tx1">
                    <a:tint val="75000"/>
                  </a:schemeClr>
                </a:solidFill>
              </a:defRPr>
            </a:lvl7pPr>
            <a:lvl8pPr marL="3600450" indent="0">
              <a:buNone/>
              <a:defRPr sz="1800">
                <a:solidFill>
                  <a:schemeClr val="tx1">
                    <a:tint val="75000"/>
                  </a:schemeClr>
                </a:solidFill>
              </a:defRPr>
            </a:lvl8pPr>
            <a:lvl9pPr marL="4114800" indent="0">
              <a:buNone/>
              <a:defRPr sz="18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DF482EC-926D-4C5A-9790-48C7BDC6D9F0}" type="datetimeFigureOut">
              <a:rPr lang="en-US" smtClean="0">
                <a:solidFill>
                  <a:prstClr val="black">
                    <a:tint val="75000"/>
                  </a:prstClr>
                </a:solidFill>
              </a:rPr>
              <a:t>8/20/2025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394207275"/>
      </p:ext>
    </p:extLst>
  </p:cSld>
  <p:clrMapOvr>
    <a:masterClrMapping/>
  </p:clrMapOvr>
  <p:hf sldNum="0"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2400301"/>
            <a:ext cx="8065008" cy="678894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308592" y="2400301"/>
            <a:ext cx="8065008" cy="678894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DF482EC-926D-4C5A-9790-48C7BDC6D9F0}" type="datetimeFigureOut">
              <a:rPr lang="en-US" smtClean="0">
                <a:solidFill>
                  <a:prstClr val="black">
                    <a:tint val="75000"/>
                  </a:prstClr>
                </a:solidFill>
              </a:rPr>
              <a:t>8/20/2025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864506281"/>
      </p:ext>
    </p:extLst>
  </p:cSld>
  <p:clrMapOvr>
    <a:masterClrMapping/>
  </p:clrMapOvr>
  <p:hf sldNum="0"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p:cNvSpPr>
            <a:spLocks noGrp="1"/>
          </p:cNvSpPr>
          <p:nvPr>
            <p:ph type="body" idx="1"/>
          </p:nvPr>
        </p:nvSpPr>
        <p:spPr>
          <a:xfrm>
            <a:off x="1259683" y="2521745"/>
            <a:ext cx="7736681" cy="1235868"/>
          </a:xfrm>
        </p:spPr>
        <p:txBody>
          <a:bodyPr anchor="b"/>
          <a:lstStyle>
            <a:lvl1pPr marL="0" indent="0">
              <a:buNone/>
              <a:defRPr sz="2700" b="1"/>
            </a:lvl1pPr>
            <a:lvl2pPr marL="514350" indent="0">
              <a:buNone/>
              <a:defRPr sz="2250" b="1"/>
            </a:lvl2pPr>
            <a:lvl3pPr marL="1028700" indent="0">
              <a:buNone/>
              <a:defRPr sz="2025" b="1"/>
            </a:lvl3pPr>
            <a:lvl4pPr marL="1543050" indent="0">
              <a:buNone/>
              <a:defRPr sz="1800" b="1"/>
            </a:lvl4pPr>
            <a:lvl5pPr marL="2057400" indent="0">
              <a:buNone/>
              <a:defRPr sz="1800" b="1"/>
            </a:lvl5pPr>
            <a:lvl6pPr marL="2571750" indent="0">
              <a:buNone/>
              <a:defRPr sz="1800" b="1"/>
            </a:lvl6pPr>
            <a:lvl7pPr marL="3086100" indent="0">
              <a:buNone/>
              <a:defRPr sz="1800" b="1"/>
            </a:lvl7pPr>
            <a:lvl8pPr marL="3600450" indent="0">
              <a:buNone/>
              <a:defRPr sz="1800" b="1"/>
            </a:lvl8pPr>
            <a:lvl9pPr marL="4114800" indent="0">
              <a:buNone/>
              <a:defRPr sz="1800" b="1"/>
            </a:lvl9pPr>
          </a:lstStyle>
          <a:p>
            <a:pPr lvl="0"/>
            <a:r>
              <a:rPr lang="en-US"/>
              <a:t>Click to edit Master text styles</a:t>
            </a:r>
          </a:p>
        </p:txBody>
      </p:sp>
      <p:sp>
        <p:nvSpPr>
          <p:cNvPr id="4" name="Content Placeholder 3"/>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9258300" y="2521745"/>
            <a:ext cx="7774782" cy="1235868"/>
          </a:xfrm>
        </p:spPr>
        <p:txBody>
          <a:bodyPr anchor="b"/>
          <a:lstStyle>
            <a:lvl1pPr marL="0" indent="0">
              <a:buNone/>
              <a:defRPr sz="2700" b="1"/>
            </a:lvl1pPr>
            <a:lvl2pPr marL="514350" indent="0">
              <a:buNone/>
              <a:defRPr sz="2250" b="1"/>
            </a:lvl2pPr>
            <a:lvl3pPr marL="1028700" indent="0">
              <a:buNone/>
              <a:defRPr sz="2025" b="1"/>
            </a:lvl3pPr>
            <a:lvl4pPr marL="1543050" indent="0">
              <a:buNone/>
              <a:defRPr sz="1800" b="1"/>
            </a:lvl4pPr>
            <a:lvl5pPr marL="2057400" indent="0">
              <a:buNone/>
              <a:defRPr sz="1800" b="1"/>
            </a:lvl5pPr>
            <a:lvl6pPr marL="2571750" indent="0">
              <a:buNone/>
              <a:defRPr sz="1800" b="1"/>
            </a:lvl6pPr>
            <a:lvl7pPr marL="3086100" indent="0">
              <a:buNone/>
              <a:defRPr sz="1800" b="1"/>
            </a:lvl7pPr>
            <a:lvl8pPr marL="3600450" indent="0">
              <a:buNone/>
              <a:defRPr sz="1800" b="1"/>
            </a:lvl8pPr>
            <a:lvl9pPr marL="4114800" indent="0">
              <a:buNone/>
              <a:defRPr sz="1800" b="1"/>
            </a:lvl9pPr>
          </a:lstStyle>
          <a:p>
            <a:pPr lvl="0"/>
            <a:r>
              <a:rPr lang="en-US"/>
              <a:t>Click to edit Master text styles</a:t>
            </a:r>
          </a:p>
        </p:txBody>
      </p:sp>
      <p:sp>
        <p:nvSpPr>
          <p:cNvPr id="6" name="Content Placeholder 5"/>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DF482EC-926D-4C5A-9790-48C7BDC6D9F0}" type="datetimeFigureOut">
              <a:rPr lang="en-US" smtClean="0">
                <a:solidFill>
                  <a:prstClr val="black">
                    <a:tint val="75000"/>
                  </a:prstClr>
                </a:solidFill>
              </a:rPr>
              <a:t>8/20/2025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114551930"/>
      </p:ext>
    </p:extLst>
  </p:cSld>
  <p:clrMapOvr>
    <a:masterClrMapping/>
  </p:clrMapOvr>
  <p:hf sldNum="0"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DF482EC-926D-4C5A-9790-48C7BDC6D9F0}" type="datetimeFigureOut">
              <a:rPr lang="en-US" smtClean="0">
                <a:solidFill>
                  <a:prstClr val="black">
                    <a:tint val="75000"/>
                  </a:prstClr>
                </a:solidFill>
              </a:rPr>
              <a:t>8/20/2025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743021613"/>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44626" y="6610358"/>
            <a:ext cx="15544800" cy="2043113"/>
          </a:xfrm>
        </p:spPr>
        <p:txBody>
          <a:bodyPr anchor="t"/>
          <a:lstStyle>
            <a:lvl1pPr algn="l">
              <a:defRPr sz="6000" b="1" cap="all"/>
            </a:lvl1pPr>
          </a:lstStyle>
          <a:p>
            <a:r>
              <a:rPr lang="en-US"/>
              <a:t>Click to edit Master title style</a:t>
            </a:r>
          </a:p>
        </p:txBody>
      </p:sp>
      <p:sp>
        <p:nvSpPr>
          <p:cNvPr id="3" name="Text Placeholder 2"/>
          <p:cNvSpPr>
            <a:spLocks noGrp="1"/>
          </p:cNvSpPr>
          <p:nvPr>
            <p:ph type="body" idx="1"/>
          </p:nvPr>
        </p:nvSpPr>
        <p:spPr>
          <a:xfrm>
            <a:off x="1444626" y="4360070"/>
            <a:ext cx="15544800" cy="2250281"/>
          </a:xfrm>
        </p:spPr>
        <p:txBody>
          <a:bodyPr anchor="b"/>
          <a:lstStyle>
            <a:lvl1pPr marL="0" indent="0">
              <a:buNone/>
              <a:defRPr sz="3000">
                <a:solidFill>
                  <a:schemeClr val="tx1">
                    <a:tint val="75000"/>
                  </a:schemeClr>
                </a:solidFill>
              </a:defRPr>
            </a:lvl1pPr>
            <a:lvl2pPr marL="685800" indent="0">
              <a:buNone/>
              <a:defRPr sz="27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6137003-4CDA-475B-A3D2-19CD7AEA9741}" type="datetimeFigureOut">
              <a:rPr lang="en-US" smtClean="0">
                <a:solidFill>
                  <a:prstClr val="black">
                    <a:tint val="75000"/>
                  </a:prstClr>
                </a:solidFill>
              </a:rPr>
              <a:pPr/>
              <a:t>8/20/2025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545F5EA-DBE5-4C59-9FEC-A3E60FEB7E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2260792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DF482EC-926D-4C5A-9790-48C7BDC6D9F0}" type="datetimeFigureOut">
              <a:rPr lang="en-US" smtClean="0">
                <a:solidFill>
                  <a:prstClr val="black">
                    <a:tint val="75000"/>
                  </a:prstClr>
                </a:solidFill>
              </a:rPr>
              <a:t>8/20/2025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541024627"/>
      </p:ext>
    </p:extLst>
  </p:cSld>
  <p:clrMapOvr>
    <a:masterClrMapping/>
  </p:clrMapOvr>
  <p:hf sldNum="0" hdr="0" ftr="0" dt="0"/>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3600"/>
            </a:lvl1pPr>
          </a:lstStyle>
          <a:p>
            <a:r>
              <a:rPr lang="en-US"/>
              <a:t>Click to edit Master title style</a:t>
            </a:r>
          </a:p>
        </p:txBody>
      </p:sp>
      <p:sp>
        <p:nvSpPr>
          <p:cNvPr id="3" name="Content Placeholder 2"/>
          <p:cNvSpPr>
            <a:spLocks noGrp="1"/>
          </p:cNvSpPr>
          <p:nvPr>
            <p:ph idx="1"/>
          </p:nvPr>
        </p:nvSpPr>
        <p:spPr>
          <a:xfrm>
            <a:off x="7774782" y="1481138"/>
            <a:ext cx="9258300" cy="7310438"/>
          </a:xfrm>
        </p:spPr>
        <p:txBody>
          <a:bodyPr/>
          <a:lstStyle>
            <a:lvl1pPr>
              <a:defRPr sz="3600"/>
            </a:lvl1pPr>
            <a:lvl2pPr>
              <a:defRPr sz="3150"/>
            </a:lvl2pPr>
            <a:lvl3pPr>
              <a:defRPr sz="2700"/>
            </a:lvl3pPr>
            <a:lvl4pPr>
              <a:defRPr sz="2250"/>
            </a:lvl4pPr>
            <a:lvl5pPr>
              <a:defRPr sz="2250"/>
            </a:lvl5pPr>
            <a:lvl6pPr>
              <a:defRPr sz="2250"/>
            </a:lvl6pPr>
            <a:lvl7pPr>
              <a:defRPr sz="2250"/>
            </a:lvl7pPr>
            <a:lvl8pPr>
              <a:defRPr sz="2250"/>
            </a:lvl8pPr>
            <a:lvl9pPr>
              <a:defRPr sz="22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1800"/>
            </a:lvl1pPr>
            <a:lvl2pPr marL="514350" indent="0">
              <a:buNone/>
              <a:defRPr sz="1575"/>
            </a:lvl2pPr>
            <a:lvl3pPr marL="1028700" indent="0">
              <a:buNone/>
              <a:defRPr sz="1350"/>
            </a:lvl3pPr>
            <a:lvl4pPr marL="1543050" indent="0">
              <a:buNone/>
              <a:defRPr sz="1125"/>
            </a:lvl4pPr>
            <a:lvl5pPr marL="2057400" indent="0">
              <a:buNone/>
              <a:defRPr sz="1125"/>
            </a:lvl5pPr>
            <a:lvl6pPr marL="2571750" indent="0">
              <a:buNone/>
              <a:defRPr sz="1125"/>
            </a:lvl6pPr>
            <a:lvl7pPr marL="3086100" indent="0">
              <a:buNone/>
              <a:defRPr sz="1125"/>
            </a:lvl7pPr>
            <a:lvl8pPr marL="3600450" indent="0">
              <a:buNone/>
              <a:defRPr sz="1125"/>
            </a:lvl8pPr>
            <a:lvl9pPr marL="4114800" indent="0">
              <a:buNone/>
              <a:defRPr sz="1125"/>
            </a:lvl9pPr>
          </a:lstStyle>
          <a:p>
            <a:pPr lvl="0"/>
            <a:r>
              <a:rPr lang="en-US"/>
              <a:t>Click to edit Master text styles</a:t>
            </a:r>
          </a:p>
        </p:txBody>
      </p:sp>
      <p:sp>
        <p:nvSpPr>
          <p:cNvPr id="5" name="Date Placeholder 4"/>
          <p:cNvSpPr>
            <a:spLocks noGrp="1"/>
          </p:cNvSpPr>
          <p:nvPr>
            <p:ph type="dt" sz="half" idx="10"/>
          </p:nvPr>
        </p:nvSpPr>
        <p:spPr/>
        <p:txBody>
          <a:bodyPr/>
          <a:lstStyle/>
          <a:p>
            <a:fld id="{5DF482EC-926D-4C5A-9790-48C7BDC6D9F0}" type="datetimeFigureOut">
              <a:rPr lang="en-US" smtClean="0">
                <a:solidFill>
                  <a:prstClr val="black">
                    <a:tint val="75000"/>
                  </a:prstClr>
                </a:solidFill>
              </a:rPr>
              <a:t>8/20/2025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062916483"/>
      </p:ext>
    </p:extLst>
  </p:cSld>
  <p:clrMapOvr>
    <a:masterClrMapping/>
  </p:clrMapOvr>
  <p:hf sldNum="0" hdr="0" ftr="0" dt="0"/>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3600"/>
            </a:lvl1pPr>
          </a:lstStyle>
          <a:p>
            <a:r>
              <a:rPr lang="en-US"/>
              <a:t>Click to edit Master title style</a:t>
            </a:r>
          </a:p>
        </p:txBody>
      </p:sp>
      <p:sp>
        <p:nvSpPr>
          <p:cNvPr id="3" name="Picture Placeholder 2"/>
          <p:cNvSpPr>
            <a:spLocks noGrp="1"/>
          </p:cNvSpPr>
          <p:nvPr>
            <p:ph type="pic" idx="1"/>
          </p:nvPr>
        </p:nvSpPr>
        <p:spPr>
          <a:xfrm>
            <a:off x="7774782" y="1481138"/>
            <a:ext cx="9258300" cy="7310438"/>
          </a:xfrm>
        </p:spPr>
        <p:txBody>
          <a:bodyPr/>
          <a:lstStyle>
            <a:lvl1pPr marL="0" indent="0">
              <a:buNone/>
              <a:defRPr sz="3600"/>
            </a:lvl1pPr>
            <a:lvl2pPr marL="514350" indent="0">
              <a:buNone/>
              <a:defRPr sz="3150"/>
            </a:lvl2pPr>
            <a:lvl3pPr marL="1028700" indent="0">
              <a:buNone/>
              <a:defRPr sz="2700"/>
            </a:lvl3pPr>
            <a:lvl4pPr marL="1543050" indent="0">
              <a:buNone/>
              <a:defRPr sz="2250"/>
            </a:lvl4pPr>
            <a:lvl5pPr marL="2057400" indent="0">
              <a:buNone/>
              <a:defRPr sz="2250"/>
            </a:lvl5pPr>
            <a:lvl6pPr marL="2571750" indent="0">
              <a:buNone/>
              <a:defRPr sz="2250"/>
            </a:lvl6pPr>
            <a:lvl7pPr marL="3086100" indent="0">
              <a:buNone/>
              <a:defRPr sz="2250"/>
            </a:lvl7pPr>
            <a:lvl8pPr marL="3600450" indent="0">
              <a:buNone/>
              <a:defRPr sz="2250"/>
            </a:lvl8pPr>
            <a:lvl9pPr marL="4114800" indent="0">
              <a:buNone/>
              <a:defRPr sz="2250"/>
            </a:lvl9pPr>
          </a:lstStyle>
          <a:p>
            <a:endParaRPr lang="en-US"/>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1800"/>
            </a:lvl1pPr>
            <a:lvl2pPr marL="514350" indent="0">
              <a:buNone/>
              <a:defRPr sz="1575"/>
            </a:lvl2pPr>
            <a:lvl3pPr marL="1028700" indent="0">
              <a:buNone/>
              <a:defRPr sz="1350"/>
            </a:lvl3pPr>
            <a:lvl4pPr marL="1543050" indent="0">
              <a:buNone/>
              <a:defRPr sz="1125"/>
            </a:lvl4pPr>
            <a:lvl5pPr marL="2057400" indent="0">
              <a:buNone/>
              <a:defRPr sz="1125"/>
            </a:lvl5pPr>
            <a:lvl6pPr marL="2571750" indent="0">
              <a:buNone/>
              <a:defRPr sz="1125"/>
            </a:lvl6pPr>
            <a:lvl7pPr marL="3086100" indent="0">
              <a:buNone/>
              <a:defRPr sz="1125"/>
            </a:lvl7pPr>
            <a:lvl8pPr marL="3600450" indent="0">
              <a:buNone/>
              <a:defRPr sz="1125"/>
            </a:lvl8pPr>
            <a:lvl9pPr marL="4114800" indent="0">
              <a:buNone/>
              <a:defRPr sz="1125"/>
            </a:lvl9pPr>
          </a:lstStyle>
          <a:p>
            <a:pPr lvl="0"/>
            <a:r>
              <a:rPr lang="en-US"/>
              <a:t>Click to edit Master text styles</a:t>
            </a:r>
          </a:p>
        </p:txBody>
      </p:sp>
      <p:sp>
        <p:nvSpPr>
          <p:cNvPr id="5" name="Date Placeholder 4"/>
          <p:cNvSpPr>
            <a:spLocks noGrp="1"/>
          </p:cNvSpPr>
          <p:nvPr>
            <p:ph type="dt" sz="half" idx="10"/>
          </p:nvPr>
        </p:nvSpPr>
        <p:spPr/>
        <p:txBody>
          <a:bodyPr/>
          <a:lstStyle/>
          <a:p>
            <a:fld id="{5DF482EC-926D-4C5A-9790-48C7BDC6D9F0}" type="datetimeFigureOut">
              <a:rPr lang="en-US" smtClean="0">
                <a:solidFill>
                  <a:prstClr val="black">
                    <a:tint val="75000"/>
                  </a:prstClr>
                </a:solidFill>
              </a:rPr>
              <a:t>8/20/2025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192521031"/>
      </p:ext>
    </p:extLst>
  </p:cSld>
  <p:clrMapOvr>
    <a:masterClrMapping/>
  </p:clrMapOvr>
  <p:hf sldNum="0" hdr="0" ftr="0" dt="0"/>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DF482EC-926D-4C5A-9790-48C7BDC6D9F0}" type="datetimeFigureOut">
              <a:rPr lang="en-US" smtClean="0">
                <a:solidFill>
                  <a:prstClr val="black">
                    <a:tint val="75000"/>
                  </a:prstClr>
                </a:solidFill>
              </a:rPr>
              <a:t>8/20/2025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036964748"/>
      </p:ext>
    </p:extLst>
  </p:cSld>
  <p:clrMapOvr>
    <a:masterClrMapping/>
  </p:clrMapOvr>
  <p:hf sldNum="0" hdr="0" ftr="0" dt="0"/>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258800" y="411958"/>
            <a:ext cx="4114800" cy="87772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1" y="411958"/>
            <a:ext cx="12105860" cy="87772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DF482EC-926D-4C5A-9790-48C7BDC6D9F0}" type="datetimeFigureOut">
              <a:rPr lang="en-US" smtClean="0">
                <a:solidFill>
                  <a:prstClr val="black">
                    <a:tint val="75000"/>
                  </a:prstClr>
                </a:solidFill>
              </a:rPr>
              <a:t>8/20/2025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786093369"/>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2400308"/>
            <a:ext cx="8077200" cy="6788945"/>
          </a:xfrm>
        </p:spPr>
        <p:txBody>
          <a:bodyPr/>
          <a:lstStyle>
            <a:lvl1pPr>
              <a:defRPr sz="4200"/>
            </a:lvl1pPr>
            <a:lvl2pPr>
              <a:defRPr sz="3600"/>
            </a:lvl2pPr>
            <a:lvl3pPr>
              <a:defRPr sz="30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296400" y="2400308"/>
            <a:ext cx="8077200" cy="6788945"/>
          </a:xfrm>
        </p:spPr>
        <p:txBody>
          <a:bodyPr/>
          <a:lstStyle>
            <a:lvl1pPr>
              <a:defRPr sz="4200"/>
            </a:lvl1pPr>
            <a:lvl2pPr>
              <a:defRPr sz="3600"/>
            </a:lvl2pPr>
            <a:lvl3pPr>
              <a:defRPr sz="30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6137003-4CDA-475B-A3D2-19CD7AEA9741}" type="datetimeFigureOut">
              <a:rPr lang="en-US" smtClean="0">
                <a:solidFill>
                  <a:prstClr val="black">
                    <a:tint val="75000"/>
                  </a:prstClr>
                </a:solidFill>
              </a:rPr>
              <a:pPr/>
              <a:t>8/20/2025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545F5EA-DBE5-4C59-9FEC-A3E60FEB7E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912232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914401" y="2302670"/>
            <a:ext cx="8080376" cy="959643"/>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p:cNvSpPr>
            <a:spLocks noGrp="1"/>
          </p:cNvSpPr>
          <p:nvPr>
            <p:ph sz="half" idx="2"/>
          </p:nvPr>
        </p:nvSpPr>
        <p:spPr>
          <a:xfrm>
            <a:off x="914401" y="3262313"/>
            <a:ext cx="8080376" cy="5926932"/>
          </a:xfrm>
        </p:spPr>
        <p:txBody>
          <a:bodyPr/>
          <a:lstStyle>
            <a:lvl1pPr>
              <a:defRPr sz="3600"/>
            </a:lvl1pPr>
            <a:lvl2pPr>
              <a:defRPr sz="30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9290056" y="2302670"/>
            <a:ext cx="8083550" cy="959643"/>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p:cNvSpPr>
            <a:spLocks noGrp="1"/>
          </p:cNvSpPr>
          <p:nvPr>
            <p:ph sz="quarter" idx="4"/>
          </p:nvPr>
        </p:nvSpPr>
        <p:spPr>
          <a:xfrm>
            <a:off x="9290056" y="3262313"/>
            <a:ext cx="8083550" cy="5926932"/>
          </a:xfrm>
        </p:spPr>
        <p:txBody>
          <a:bodyPr/>
          <a:lstStyle>
            <a:lvl1pPr>
              <a:defRPr sz="3600"/>
            </a:lvl1pPr>
            <a:lvl2pPr>
              <a:defRPr sz="30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6137003-4CDA-475B-A3D2-19CD7AEA9741}" type="datetimeFigureOut">
              <a:rPr lang="en-US" smtClean="0">
                <a:solidFill>
                  <a:prstClr val="black">
                    <a:tint val="75000"/>
                  </a:prstClr>
                </a:solidFill>
              </a:rPr>
              <a:pPr/>
              <a:t>8/20/2025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545F5EA-DBE5-4C59-9FEC-A3E60FEB7E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453839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6137003-4CDA-475B-A3D2-19CD7AEA9741}" type="datetimeFigureOut">
              <a:rPr lang="en-US" smtClean="0">
                <a:solidFill>
                  <a:prstClr val="black">
                    <a:tint val="75000"/>
                  </a:prstClr>
                </a:solidFill>
              </a:rPr>
              <a:pPr/>
              <a:t>8/20/2025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545F5EA-DBE5-4C59-9FEC-A3E60FEB7E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656801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6137003-4CDA-475B-A3D2-19CD7AEA9741}" type="datetimeFigureOut">
              <a:rPr lang="en-US" smtClean="0">
                <a:solidFill>
                  <a:prstClr val="black">
                    <a:tint val="75000"/>
                  </a:prstClr>
                </a:solidFill>
              </a:rPr>
              <a:pPr/>
              <a:t>8/20/2025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545F5EA-DBE5-4C59-9FEC-A3E60FEB7E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574479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5" y="409575"/>
            <a:ext cx="6016626" cy="1743075"/>
          </a:xfrm>
        </p:spPr>
        <p:txBody>
          <a:bodyPr anchor="b"/>
          <a:lstStyle>
            <a:lvl1pPr algn="l">
              <a:defRPr sz="3000" b="1"/>
            </a:lvl1pPr>
          </a:lstStyle>
          <a:p>
            <a:r>
              <a:rPr lang="en-US"/>
              <a:t>Click to edit Master title style</a:t>
            </a:r>
          </a:p>
        </p:txBody>
      </p:sp>
      <p:sp>
        <p:nvSpPr>
          <p:cNvPr id="3" name="Content Placeholder 2"/>
          <p:cNvSpPr>
            <a:spLocks noGrp="1"/>
          </p:cNvSpPr>
          <p:nvPr>
            <p:ph idx="1"/>
          </p:nvPr>
        </p:nvSpPr>
        <p:spPr>
          <a:xfrm>
            <a:off x="7150100" y="409583"/>
            <a:ext cx="10223501" cy="8779670"/>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5" y="2152655"/>
            <a:ext cx="6016626" cy="7036595"/>
          </a:xfrm>
        </p:spPr>
        <p:txBody>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sp>
        <p:nvSpPr>
          <p:cNvPr id="5" name="Date Placeholder 4"/>
          <p:cNvSpPr>
            <a:spLocks noGrp="1"/>
          </p:cNvSpPr>
          <p:nvPr>
            <p:ph type="dt" sz="half" idx="10"/>
          </p:nvPr>
        </p:nvSpPr>
        <p:spPr/>
        <p:txBody>
          <a:bodyPr/>
          <a:lstStyle/>
          <a:p>
            <a:fld id="{C6137003-4CDA-475B-A3D2-19CD7AEA9741}" type="datetimeFigureOut">
              <a:rPr lang="en-US" smtClean="0">
                <a:solidFill>
                  <a:prstClr val="black">
                    <a:tint val="75000"/>
                  </a:prstClr>
                </a:solidFill>
              </a:rPr>
              <a:pPr/>
              <a:t>8/20/2025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545F5EA-DBE5-4C59-9FEC-A3E60FEB7E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672477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584576" y="7200900"/>
            <a:ext cx="10972800" cy="850107"/>
          </a:xfrm>
        </p:spPr>
        <p:txBody>
          <a:bodyPr anchor="b"/>
          <a:lstStyle>
            <a:lvl1pPr algn="l">
              <a:defRPr sz="3000" b="1"/>
            </a:lvl1pPr>
          </a:lstStyle>
          <a:p>
            <a:r>
              <a:rPr lang="en-US"/>
              <a:t>Click to edit Master title style</a:t>
            </a:r>
          </a:p>
        </p:txBody>
      </p:sp>
      <p:sp>
        <p:nvSpPr>
          <p:cNvPr id="3" name="Picture Placeholder 2"/>
          <p:cNvSpPr>
            <a:spLocks noGrp="1"/>
          </p:cNvSpPr>
          <p:nvPr>
            <p:ph type="pic" idx="1"/>
          </p:nvPr>
        </p:nvSpPr>
        <p:spPr>
          <a:xfrm>
            <a:off x="3584576" y="919163"/>
            <a:ext cx="10972800" cy="6172200"/>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p:cNvSpPr>
            <a:spLocks noGrp="1"/>
          </p:cNvSpPr>
          <p:nvPr>
            <p:ph type="body" sz="half" idx="2"/>
          </p:nvPr>
        </p:nvSpPr>
        <p:spPr>
          <a:xfrm>
            <a:off x="3584576" y="8051007"/>
            <a:ext cx="10972800" cy="1207293"/>
          </a:xfrm>
        </p:spPr>
        <p:txBody>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sp>
        <p:nvSpPr>
          <p:cNvPr id="5" name="Date Placeholder 4"/>
          <p:cNvSpPr>
            <a:spLocks noGrp="1"/>
          </p:cNvSpPr>
          <p:nvPr>
            <p:ph type="dt" sz="half" idx="10"/>
          </p:nvPr>
        </p:nvSpPr>
        <p:spPr/>
        <p:txBody>
          <a:bodyPr/>
          <a:lstStyle/>
          <a:p>
            <a:fld id="{C6137003-4CDA-475B-A3D2-19CD7AEA9741}" type="datetimeFigureOut">
              <a:rPr lang="en-US" smtClean="0">
                <a:solidFill>
                  <a:prstClr val="black">
                    <a:tint val="75000"/>
                  </a:prstClr>
                </a:solidFill>
              </a:rPr>
              <a:pPr/>
              <a:t>8/20/2025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545F5EA-DBE5-4C59-9FEC-A3E60FEB7E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454936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3.xml"/><Relationship Id="rId1" Type="http://schemas.openxmlformats.org/officeDocument/2006/relationships/slideLayout" Target="../slideLayouts/slideLayout23.xml"/><Relationship Id="rId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4.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4400" y="411957"/>
            <a:ext cx="16459200" cy="17145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914400" y="2400308"/>
            <a:ext cx="16459200" cy="678894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914400" y="9534533"/>
            <a:ext cx="42672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C6137003-4CDA-475B-A3D2-19CD7AEA9741}" type="datetimeFigureOut">
              <a:rPr lang="en-US" smtClean="0">
                <a:solidFill>
                  <a:prstClr val="black">
                    <a:tint val="75000"/>
                  </a:prstClr>
                </a:solidFill>
              </a:rPr>
              <a:pPr/>
              <a:t>8/20/2025</a:t>
            </a:fld>
            <a:endParaRPr lang="en-US">
              <a:solidFill>
                <a:prstClr val="black">
                  <a:tint val="75000"/>
                </a:prstClr>
              </a:solidFill>
            </a:endParaRPr>
          </a:p>
        </p:txBody>
      </p:sp>
      <p:sp>
        <p:nvSpPr>
          <p:cNvPr id="5" name="Footer Placeholder 4"/>
          <p:cNvSpPr>
            <a:spLocks noGrp="1"/>
          </p:cNvSpPr>
          <p:nvPr>
            <p:ph type="ftr" sz="quarter" idx="3"/>
          </p:nvPr>
        </p:nvSpPr>
        <p:spPr>
          <a:xfrm>
            <a:off x="6248400" y="9534533"/>
            <a:ext cx="5791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13106400" y="9534533"/>
            <a:ext cx="42672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A545F5EA-DBE5-4C59-9FEC-A3E60FEB7E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17293109"/>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xStyles>
    <p:titleStyle>
      <a:lvl1pPr algn="ctr" defTabSz="1371600" rtl="0" eaLnBrk="1" latinLnBrk="0" hangingPunct="1">
        <a:spcBef>
          <a:spcPct val="0"/>
        </a:spcBef>
        <a:buNone/>
        <a:defRPr sz="6600" kern="1200">
          <a:solidFill>
            <a:schemeClr val="tx1"/>
          </a:solidFill>
          <a:latin typeface="+mj-lt"/>
          <a:ea typeface="+mj-ea"/>
          <a:cs typeface="+mj-cs"/>
        </a:defRPr>
      </a:lvl1pPr>
    </p:titleStyle>
    <p:bodyStyle>
      <a:lvl1pPr marL="514350" indent="-514350" algn="l" defTabSz="1371600" rtl="0" eaLnBrk="1" latinLnBrk="0" hangingPunct="1">
        <a:spcBef>
          <a:spcPct val="20000"/>
        </a:spcBef>
        <a:buFont typeface="Arial" pitchFamily="34" charset="0"/>
        <a:buChar char="•"/>
        <a:defRPr sz="4800" kern="1200">
          <a:solidFill>
            <a:schemeClr val="tx1"/>
          </a:solidFill>
          <a:latin typeface="+mn-lt"/>
          <a:ea typeface="+mn-ea"/>
          <a:cs typeface="+mn-cs"/>
        </a:defRPr>
      </a:lvl1pPr>
      <a:lvl2pPr marL="1114425" indent="-428625" algn="l" defTabSz="1371600" rtl="0" eaLnBrk="1" latinLnBrk="0" hangingPunct="1">
        <a:spcBef>
          <a:spcPct val="20000"/>
        </a:spcBef>
        <a:buFont typeface="Arial" pitchFamily="34" charset="0"/>
        <a:buChar char="–"/>
        <a:defRPr sz="4200" kern="1200">
          <a:solidFill>
            <a:schemeClr val="tx1"/>
          </a:solidFill>
          <a:latin typeface="+mn-lt"/>
          <a:ea typeface="+mn-ea"/>
          <a:cs typeface="+mn-cs"/>
        </a:defRPr>
      </a:lvl2pPr>
      <a:lvl3pPr marL="1714500" indent="-342900" algn="l" defTabSz="1371600" rtl="0" eaLnBrk="1" latinLnBrk="0" hangingPunct="1">
        <a:spcBef>
          <a:spcPct val="20000"/>
        </a:spcBef>
        <a:buFont typeface="Arial" pitchFamily="34" charset="0"/>
        <a:buChar char="•"/>
        <a:defRPr sz="3600" kern="1200">
          <a:solidFill>
            <a:schemeClr val="tx1"/>
          </a:solidFill>
          <a:latin typeface="+mn-lt"/>
          <a:ea typeface="+mn-ea"/>
          <a:cs typeface="+mn-cs"/>
        </a:defRPr>
      </a:lvl3pPr>
      <a:lvl4pPr marL="24003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4pPr>
      <a:lvl5pPr marL="30861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5pPr>
      <a:lvl6pPr marL="37719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6pPr>
      <a:lvl7pPr marL="44577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7pPr>
      <a:lvl8pPr marL="51435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8pPr>
      <a:lvl9pPr marL="58293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434EBCC-69CB-4237-8137-F3A65792236D}"/>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AA1AAF6B-2C94-45AE-9D35-8D44B62CF3EC}"/>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AC6EE7B5-4618-46F1-B801-58987E1C86C5}"/>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36A71683-5A53-46FC-8BAA-61F34BCE432A}" type="datetimeFigureOut">
              <a:rPr lang="vi-VN" smtClean="0"/>
              <a:t>20/08/2025</a:t>
            </a:fld>
            <a:endParaRPr lang="vi-VN"/>
          </a:p>
        </p:txBody>
      </p:sp>
      <p:sp>
        <p:nvSpPr>
          <p:cNvPr id="5" name="Footer Placeholder 4">
            <a:extLst>
              <a:ext uri="{FF2B5EF4-FFF2-40B4-BE49-F238E27FC236}">
                <a16:creationId xmlns:a16="http://schemas.microsoft.com/office/drawing/2014/main" id="{3FDB257F-95BC-4622-885D-6F50017160A5}"/>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vi-VN"/>
          </a:p>
        </p:txBody>
      </p:sp>
      <p:sp>
        <p:nvSpPr>
          <p:cNvPr id="6" name="Slide Number Placeholder 5">
            <a:extLst>
              <a:ext uri="{FF2B5EF4-FFF2-40B4-BE49-F238E27FC236}">
                <a16:creationId xmlns:a16="http://schemas.microsoft.com/office/drawing/2014/main" id="{A7641B56-FC04-4A4A-AD87-B7BBC919901D}"/>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A287C23A-042B-42B4-A368-0CAD3A8B673B}" type="slidenum">
              <a:rPr lang="vi-VN" smtClean="0"/>
              <a:t>‹#›</a:t>
            </a:fld>
            <a:endParaRPr lang="vi-VN"/>
          </a:p>
        </p:txBody>
      </p:sp>
    </p:spTree>
    <p:extLst>
      <p:ext uri="{BB962C8B-B14F-4D97-AF65-F5344CB8AC3E}">
        <p14:creationId xmlns:p14="http://schemas.microsoft.com/office/powerpoint/2010/main" val="286273138"/>
      </p:ext>
    </p:extLst>
  </p:cSld>
  <p:clrMap bg1="lt1" tx1="dk1" bg2="lt2" tx2="dk2" accent1="accent1" accent2="accent2" accent3="accent3" accent4="accent4" accent5="accent5" accent6="accent6" hlink="hlink" folHlink="folHlink"/>
  <p:sldLayoutIdLst>
    <p:sldLayoutId id="2147483767" r:id="rId1"/>
    <p:sldLayoutId id="2147483768" r:id="rId2"/>
    <p:sldLayoutId id="2147483769" r:id="rId3"/>
    <p:sldLayoutId id="2147483770" r:id="rId4"/>
    <p:sldLayoutId id="2147483771" r:id="rId5"/>
    <p:sldLayoutId id="2147483772" r:id="rId6"/>
    <p:sldLayoutId id="2147483773" r:id="rId7"/>
    <p:sldLayoutId id="2147483774" r:id="rId8"/>
    <p:sldLayoutId id="2147483775" r:id="rId9"/>
    <p:sldLayoutId id="2147483776" r:id="rId10"/>
    <p:sldLayoutId id="2147483777"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vi-V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026" name="Shape 6"/>
          <p:cNvSpPr txBox="1">
            <a:spLocks noGrp="1"/>
          </p:cNvSpPr>
          <p:nvPr>
            <p:ph type="title"/>
          </p:nvPr>
        </p:nvSpPr>
        <p:spPr bwMode="auto">
          <a:xfrm>
            <a:off x="1257300" y="295276"/>
            <a:ext cx="15773400" cy="159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ctr" anchorCtr="0" compatLnSpc="1">
            <a:prstTxWarp prst="textNoShape">
              <a:avLst/>
            </a:prstTxWarp>
          </a:bodyPr>
          <a:lstStyle/>
          <a:p>
            <a:pPr lvl="0"/>
            <a:endParaRPr lang="en-US" altLang="en-US">
              <a:sym typeface="Arial" panose="020B0604020202020204" pitchFamily="34" charset="0"/>
            </a:endParaRPr>
          </a:p>
        </p:txBody>
      </p:sp>
      <p:sp>
        <p:nvSpPr>
          <p:cNvPr id="1027" name="Shape 7"/>
          <p:cNvSpPr txBox="1">
            <a:spLocks noGrp="1"/>
          </p:cNvSpPr>
          <p:nvPr>
            <p:ph type="body" idx="1"/>
          </p:nvPr>
        </p:nvSpPr>
        <p:spPr bwMode="auto">
          <a:xfrm>
            <a:off x="1257300" y="2738438"/>
            <a:ext cx="15773400" cy="65270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p>
            <a:pPr lvl="0"/>
            <a:endParaRPr lang="en-US" altLang="en-US">
              <a:sym typeface="Arial" panose="020B0604020202020204" pitchFamily="34" charset="0"/>
            </a:endParaRPr>
          </a:p>
        </p:txBody>
      </p:sp>
      <p:pic>
        <p:nvPicPr>
          <p:cNvPr id="1028" name="Shape 8"/>
          <p:cNvPicPr preferRelativeResize="0">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630650" y="278608"/>
            <a:ext cx="1364457" cy="1364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231594"/>
      </p:ext>
    </p:extLst>
  </p:cSld>
  <p:clrMap bg1="lt1" tx1="dk1" bg2="dk2" tx2="lt2" accent1="accent1" accent2="accent2" accent3="accent3" accent4="accent4" accent5="accent5" accent6="accent6" hlink="hlink" folHlink="folHlink"/>
  <p:sldLayoutIdLst>
    <p:sldLayoutId id="2147483779" r:id="rId1"/>
  </p:sldLayoutIdLst>
  <p:hf sldNum="0" hdr="0" ftr="0" dt="0"/>
  <p:txStyles>
    <p:titleStyle>
      <a:defPPr marR="0" lvl="0" algn="l" rtl="0">
        <a:lnSpc>
          <a:spcPct val="100000"/>
        </a:lnSpc>
        <a:spcBef>
          <a:spcPts val="0"/>
        </a:spcBef>
        <a:spcAft>
          <a:spcPts val="0"/>
        </a:spcAft>
      </a:defPPr>
      <a:lvl1pPr algn="l" rtl="0" eaLnBrk="0" fontAlgn="base" hangingPunct="0">
        <a:spcBef>
          <a:spcPct val="0"/>
        </a:spcBef>
        <a:spcAft>
          <a:spcPct val="0"/>
        </a:spcAft>
        <a:defRPr sz="2100">
          <a:solidFill>
            <a:srgbClr val="000000"/>
          </a:solidFill>
          <a:latin typeface="Arial"/>
          <a:ea typeface="Arial"/>
          <a:cs typeface="Arial"/>
          <a:sym typeface="Arial" panose="020B0604020202020204" pitchFamily="34" charset="0"/>
        </a:defRPr>
      </a:lvl1pPr>
      <a:lvl2pPr algn="l" rtl="0" eaLnBrk="0" fontAlgn="base" hangingPunct="0">
        <a:spcBef>
          <a:spcPct val="0"/>
        </a:spcBef>
        <a:spcAft>
          <a:spcPct val="0"/>
        </a:spcAft>
        <a:defRPr sz="2100">
          <a:solidFill>
            <a:srgbClr val="000000"/>
          </a:solidFill>
          <a:latin typeface="Arial" panose="020B0604020202020204" pitchFamily="34" charset="0"/>
          <a:cs typeface="Arial" panose="020B0604020202020204" pitchFamily="34" charset="0"/>
          <a:sym typeface="Arial" panose="020B0604020202020204" pitchFamily="34" charset="0"/>
        </a:defRPr>
      </a:lvl2pPr>
      <a:lvl3pPr algn="l" rtl="0" eaLnBrk="0" fontAlgn="base" hangingPunct="0">
        <a:spcBef>
          <a:spcPct val="0"/>
        </a:spcBef>
        <a:spcAft>
          <a:spcPct val="0"/>
        </a:spcAft>
        <a:defRPr sz="2100">
          <a:solidFill>
            <a:srgbClr val="000000"/>
          </a:solidFill>
          <a:latin typeface="Arial" panose="020B0604020202020204" pitchFamily="34" charset="0"/>
          <a:cs typeface="Arial" panose="020B0604020202020204" pitchFamily="34" charset="0"/>
          <a:sym typeface="Arial" panose="020B0604020202020204" pitchFamily="34" charset="0"/>
        </a:defRPr>
      </a:lvl3pPr>
      <a:lvl4pPr algn="l" rtl="0" eaLnBrk="0" fontAlgn="base" hangingPunct="0">
        <a:spcBef>
          <a:spcPct val="0"/>
        </a:spcBef>
        <a:spcAft>
          <a:spcPct val="0"/>
        </a:spcAft>
        <a:defRPr sz="2100">
          <a:solidFill>
            <a:srgbClr val="000000"/>
          </a:solidFill>
          <a:latin typeface="Arial" panose="020B0604020202020204" pitchFamily="34" charset="0"/>
          <a:cs typeface="Arial" panose="020B0604020202020204" pitchFamily="34" charset="0"/>
          <a:sym typeface="Arial" panose="020B0604020202020204" pitchFamily="34" charset="0"/>
        </a:defRPr>
      </a:lvl4pPr>
      <a:lvl5pPr algn="l" rtl="0" eaLnBrk="0" fontAlgn="base" hangingPunct="0">
        <a:spcBef>
          <a:spcPct val="0"/>
        </a:spcBef>
        <a:spcAft>
          <a:spcPct val="0"/>
        </a:spcAft>
        <a:defRPr sz="21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685800" algn="l" rtl="0" eaLnBrk="0" fontAlgn="base" hangingPunct="0">
        <a:spcBef>
          <a:spcPct val="0"/>
        </a:spcBef>
        <a:spcAft>
          <a:spcPct val="0"/>
        </a:spcAft>
        <a:defRPr sz="21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1371600" algn="l" rtl="0" eaLnBrk="0" fontAlgn="base" hangingPunct="0">
        <a:spcBef>
          <a:spcPct val="0"/>
        </a:spcBef>
        <a:spcAft>
          <a:spcPct val="0"/>
        </a:spcAft>
        <a:defRPr sz="21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2057400" algn="l" rtl="0" eaLnBrk="0" fontAlgn="base" hangingPunct="0">
        <a:spcBef>
          <a:spcPct val="0"/>
        </a:spcBef>
        <a:spcAft>
          <a:spcPct val="0"/>
        </a:spcAft>
        <a:defRPr sz="21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2743200" algn="l" rtl="0" eaLnBrk="0" fontAlgn="base" hangingPunct="0">
        <a:spcBef>
          <a:spcPct val="0"/>
        </a:spcBef>
        <a:spcAft>
          <a:spcPct val="0"/>
        </a:spcAft>
        <a:defRPr sz="2100">
          <a:solidFill>
            <a:srgbClr val="000000"/>
          </a:solidFill>
          <a:latin typeface="Arial" panose="020B0604020202020204" pitchFamily="34" charset="0"/>
          <a:cs typeface="Arial" panose="020B0604020202020204" pitchFamily="34" charset="0"/>
          <a:sym typeface="Arial" panose="020B0604020202020204" pitchFamily="34" charset="0"/>
        </a:defRPr>
      </a:lvl9pPr>
    </p:titleStyle>
    <p:bodyStyle>
      <a:defPPr marR="0" lvl="0" algn="l" rtl="0">
        <a:lnSpc>
          <a:spcPct val="100000"/>
        </a:lnSpc>
        <a:spcBef>
          <a:spcPts val="0"/>
        </a:spcBef>
        <a:spcAft>
          <a:spcPts val="0"/>
        </a:spcAft>
      </a:defPPr>
      <a:lvl1pPr algn="l" rtl="0" eaLnBrk="0" fontAlgn="base" hangingPunct="0">
        <a:spcBef>
          <a:spcPct val="0"/>
        </a:spcBef>
        <a:spcAft>
          <a:spcPct val="0"/>
        </a:spcAft>
        <a:defRPr sz="2100">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defRPr sz="2100">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defRPr sz="2100">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defRPr sz="2100">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defRPr sz="21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None/>
        <a:defRPr sz="2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2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2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21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21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2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2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2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2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2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2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2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21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alpha val="100000"/>
          </a:schemeClr>
        </a:solidFill>
        <a:effectLst/>
      </p:bgPr>
    </p:bg>
    <p:spTree>
      <p:nvGrpSpPr>
        <p:cNvPr id="1" name=""/>
        <p:cNvGrpSpPr/>
        <p:nvPr/>
      </p:nvGrpSpPr>
      <p:grpSpPr>
        <a:xfrm>
          <a:off x="0" y="0"/>
          <a:ext cx="0" cy="0"/>
          <a:chOff x="0" y="0"/>
          <a:chExt cx="0" cy="0"/>
        </a:xfrm>
      </p:grpSpPr>
      <p:sp>
        <p:nvSpPr>
          <p:cNvPr id="1026" name="Title 1025"/>
          <p:cNvSpPr>
            <a:spLocks noGrp="1"/>
          </p:cNvSpPr>
          <p:nvPr>
            <p:ph type="title"/>
          </p:nvPr>
        </p:nvSpPr>
        <p:spPr>
          <a:xfrm>
            <a:off x="914400" y="411957"/>
            <a:ext cx="16459200" cy="1714500"/>
          </a:xfrm>
          <a:prstGeom prst="rect">
            <a:avLst/>
          </a:prstGeom>
          <a:noFill/>
          <a:ln w="9525">
            <a:noFill/>
          </a:ln>
        </p:spPr>
        <p:txBody>
          <a:bodyPr anchor="ctr" anchorCtr="0"/>
          <a:lstStyle/>
          <a:p>
            <a:pPr lvl="0"/>
            <a:r>
              <a:t>Click to edit Master title style</a:t>
            </a:r>
          </a:p>
        </p:txBody>
      </p:sp>
      <p:sp>
        <p:nvSpPr>
          <p:cNvPr id="1027" name="Text Placeholder 1026"/>
          <p:cNvSpPr>
            <a:spLocks noGrp="1"/>
          </p:cNvSpPr>
          <p:nvPr>
            <p:ph type="body" idx="1"/>
          </p:nvPr>
        </p:nvSpPr>
        <p:spPr>
          <a:xfrm>
            <a:off x="914400" y="2400301"/>
            <a:ext cx="16459200" cy="6788945"/>
          </a:xfrm>
          <a:prstGeom prst="rect">
            <a:avLst/>
          </a:prstGeom>
          <a:noFill/>
          <a:ln w="9525">
            <a:noFill/>
          </a:ln>
        </p:spPr>
        <p:txBody>
          <a:bodyPr/>
          <a:lstStyle/>
          <a:p>
            <a:pPr lvl="0"/>
            <a:r>
              <a:t>Click to edit Master text styles</a:t>
            </a:r>
          </a:p>
          <a:p>
            <a:pPr lvl="1"/>
            <a:r>
              <a:t>Second level</a:t>
            </a:r>
          </a:p>
          <a:p>
            <a:pPr lvl="2"/>
            <a:r>
              <a:t>Third level</a:t>
            </a:r>
          </a:p>
          <a:p>
            <a:pPr lvl="3"/>
            <a:r>
              <a:t>Fourth level</a:t>
            </a:r>
          </a:p>
          <a:p>
            <a:pPr lvl="4"/>
            <a:r>
              <a:t>Fifth level</a:t>
            </a:r>
          </a:p>
        </p:txBody>
      </p:sp>
      <p:sp>
        <p:nvSpPr>
          <p:cNvPr id="1028" name="Date Placeholder 1027"/>
          <p:cNvSpPr>
            <a:spLocks noGrp="1"/>
          </p:cNvSpPr>
          <p:nvPr>
            <p:ph type="dt" sz="half" idx="2"/>
          </p:nvPr>
        </p:nvSpPr>
        <p:spPr>
          <a:xfrm>
            <a:off x="914400" y="9367838"/>
            <a:ext cx="4267200" cy="714375"/>
          </a:xfrm>
          <a:prstGeom prst="rect">
            <a:avLst/>
          </a:prstGeom>
          <a:noFill/>
          <a:ln w="9525">
            <a:noFill/>
          </a:ln>
        </p:spPr>
        <p:txBody>
          <a:bodyPr/>
          <a:lstStyle>
            <a:lvl1pPr>
              <a:defRPr sz="2100"/>
            </a:lvl1pPr>
          </a:lstStyle>
          <a:p>
            <a:fld id="{5DF482EC-926D-4C5A-9790-48C7BDC6D9F0}" type="datetimeFigureOut">
              <a:rPr lang="en-US" smtClean="0">
                <a:solidFill>
                  <a:prstClr val="black">
                    <a:tint val="75000"/>
                  </a:prstClr>
                </a:solidFill>
              </a:rPr>
              <a:t>8/20/2025</a:t>
            </a:fld>
            <a:endParaRPr lang="en-US">
              <a:solidFill>
                <a:prstClr val="black">
                  <a:tint val="75000"/>
                </a:prstClr>
              </a:solidFill>
            </a:endParaRPr>
          </a:p>
        </p:txBody>
      </p:sp>
      <p:sp>
        <p:nvSpPr>
          <p:cNvPr id="1029" name="Footer Placeholder 1028"/>
          <p:cNvSpPr>
            <a:spLocks noGrp="1"/>
          </p:cNvSpPr>
          <p:nvPr>
            <p:ph type="ftr" sz="quarter" idx="3"/>
          </p:nvPr>
        </p:nvSpPr>
        <p:spPr>
          <a:xfrm>
            <a:off x="6248400" y="9367838"/>
            <a:ext cx="5791200" cy="714375"/>
          </a:xfrm>
          <a:prstGeom prst="rect">
            <a:avLst/>
          </a:prstGeom>
          <a:noFill/>
          <a:ln w="9525">
            <a:noFill/>
          </a:ln>
        </p:spPr>
        <p:txBody>
          <a:bodyPr/>
          <a:lstStyle>
            <a:lvl1pPr algn="ctr">
              <a:defRPr sz="2100"/>
            </a:lvl1pPr>
          </a:lstStyle>
          <a:p>
            <a:endParaRPr lang="en-US">
              <a:solidFill>
                <a:prstClr val="black">
                  <a:tint val="75000"/>
                </a:prstClr>
              </a:solidFill>
            </a:endParaRPr>
          </a:p>
        </p:txBody>
      </p:sp>
      <p:sp>
        <p:nvSpPr>
          <p:cNvPr id="1030" name="Slide Number Placeholder 1029"/>
          <p:cNvSpPr>
            <a:spLocks noGrp="1"/>
          </p:cNvSpPr>
          <p:nvPr>
            <p:ph type="sldNum" sz="quarter" idx="4"/>
          </p:nvPr>
        </p:nvSpPr>
        <p:spPr>
          <a:xfrm>
            <a:off x="13106400" y="9367838"/>
            <a:ext cx="4267200" cy="714375"/>
          </a:xfrm>
          <a:prstGeom prst="rect">
            <a:avLst/>
          </a:prstGeom>
          <a:noFill/>
          <a:ln w="9525">
            <a:noFill/>
          </a:ln>
        </p:spPr>
        <p:txBody>
          <a:bodyPr/>
          <a:lstStyle>
            <a:lvl1pPr algn="r">
              <a:defRPr sz="2100"/>
            </a:lvl1p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869447232"/>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hf sldNum="0" hdr="0" ftr="0" dt="0"/>
  <p:txStyles>
    <p:titleStyle>
      <a:lvl1pPr marL="0" lvl="0" indent="0" algn="ctr" defTabSz="1371600" eaLnBrk="1" fontAlgn="base" latinLnBrk="0" hangingPunct="1">
        <a:lnSpc>
          <a:spcPct val="100000"/>
        </a:lnSpc>
        <a:spcBef>
          <a:spcPct val="0"/>
        </a:spcBef>
        <a:spcAft>
          <a:spcPct val="0"/>
        </a:spcAft>
        <a:buNone/>
        <a:defRPr sz="6600" b="0" i="0" u="none" kern="1200" baseline="0">
          <a:solidFill>
            <a:schemeClr val="tx2"/>
          </a:solidFill>
          <a:latin typeface="+mj-lt"/>
          <a:ea typeface="+mj-ea"/>
          <a:cs typeface="+mj-cs"/>
        </a:defRPr>
      </a:lvl1pPr>
    </p:titleStyle>
    <p:bodyStyle>
      <a:lvl1pPr marL="514350" lvl="0" indent="-514350" algn="l" defTabSz="1371600" eaLnBrk="1" fontAlgn="base" latinLnBrk="0" hangingPunct="1">
        <a:lnSpc>
          <a:spcPct val="100000"/>
        </a:lnSpc>
        <a:spcBef>
          <a:spcPct val="20000"/>
        </a:spcBef>
        <a:spcAft>
          <a:spcPct val="0"/>
        </a:spcAft>
        <a:buChar char="•"/>
        <a:defRPr sz="4800" b="0" i="0" u="none" kern="1200" baseline="0">
          <a:solidFill>
            <a:schemeClr val="tx1"/>
          </a:solidFill>
          <a:latin typeface="+mn-lt"/>
          <a:ea typeface="+mn-ea"/>
          <a:cs typeface="+mn-cs"/>
        </a:defRPr>
      </a:lvl1pPr>
      <a:lvl2pPr marL="1114425" lvl="1" indent="-428625" algn="l" defTabSz="1371600" eaLnBrk="1" fontAlgn="base" latinLnBrk="0" hangingPunct="1">
        <a:lnSpc>
          <a:spcPct val="100000"/>
        </a:lnSpc>
        <a:spcBef>
          <a:spcPct val="20000"/>
        </a:spcBef>
        <a:spcAft>
          <a:spcPct val="0"/>
        </a:spcAft>
        <a:buChar char="–"/>
        <a:defRPr sz="4200" b="0" i="0" u="none" kern="1200" baseline="0">
          <a:solidFill>
            <a:schemeClr val="tx1"/>
          </a:solidFill>
          <a:latin typeface="+mn-lt"/>
          <a:ea typeface="+mn-ea"/>
          <a:cs typeface="+mn-cs"/>
        </a:defRPr>
      </a:lvl2pPr>
      <a:lvl3pPr marL="1714500" lvl="2" indent="-342900" algn="l" defTabSz="1371600" eaLnBrk="1" fontAlgn="base" latinLnBrk="0" hangingPunct="1">
        <a:lnSpc>
          <a:spcPct val="100000"/>
        </a:lnSpc>
        <a:spcBef>
          <a:spcPct val="20000"/>
        </a:spcBef>
        <a:spcAft>
          <a:spcPct val="0"/>
        </a:spcAft>
        <a:buChar char="•"/>
        <a:defRPr sz="3600" b="0" i="0" u="none" kern="1200" baseline="0">
          <a:solidFill>
            <a:schemeClr val="tx1"/>
          </a:solidFill>
          <a:latin typeface="+mn-lt"/>
          <a:ea typeface="+mn-ea"/>
          <a:cs typeface="+mn-cs"/>
        </a:defRPr>
      </a:lvl3pPr>
      <a:lvl4pPr marL="2400300" lvl="3" indent="-342900" algn="l" defTabSz="1371600" eaLnBrk="1" fontAlgn="base" latinLnBrk="0" hangingPunct="1">
        <a:lnSpc>
          <a:spcPct val="100000"/>
        </a:lnSpc>
        <a:spcBef>
          <a:spcPct val="20000"/>
        </a:spcBef>
        <a:spcAft>
          <a:spcPct val="0"/>
        </a:spcAft>
        <a:buChar char="–"/>
        <a:defRPr sz="3000" b="0" i="0" u="none" kern="1200" baseline="0">
          <a:solidFill>
            <a:schemeClr val="tx1"/>
          </a:solidFill>
          <a:latin typeface="+mn-lt"/>
          <a:ea typeface="+mn-ea"/>
          <a:cs typeface="+mn-cs"/>
        </a:defRPr>
      </a:lvl4pPr>
      <a:lvl5pPr marL="3086100" lvl="4" indent="-342900" algn="l" defTabSz="1371600" eaLnBrk="1" fontAlgn="base" latinLnBrk="0" hangingPunct="1">
        <a:lnSpc>
          <a:spcPct val="100000"/>
        </a:lnSpc>
        <a:spcBef>
          <a:spcPct val="20000"/>
        </a:spcBef>
        <a:spcAft>
          <a:spcPct val="0"/>
        </a:spcAft>
        <a:buChar char="»"/>
        <a:defRPr sz="3000" b="0" i="0" u="none" kern="1200" baseline="0">
          <a:solidFill>
            <a:schemeClr val="tx1"/>
          </a:solidFill>
          <a:latin typeface="+mn-lt"/>
          <a:ea typeface="+mn-ea"/>
          <a:cs typeface="+mn-cs"/>
        </a:defRPr>
      </a:lvl5pPr>
      <a:lvl6pPr marL="3771900" lvl="5" indent="-342900" algn="l" defTabSz="1371600" eaLnBrk="1" fontAlgn="base" latinLnBrk="0" hangingPunct="1">
        <a:lnSpc>
          <a:spcPct val="100000"/>
        </a:lnSpc>
        <a:spcBef>
          <a:spcPct val="20000"/>
        </a:spcBef>
        <a:spcAft>
          <a:spcPct val="0"/>
        </a:spcAft>
        <a:buChar char="»"/>
        <a:defRPr sz="3000" b="0" i="0" u="none" kern="1200" baseline="0">
          <a:solidFill>
            <a:schemeClr val="tx1"/>
          </a:solidFill>
          <a:latin typeface="+mn-lt"/>
          <a:ea typeface="+mn-ea"/>
          <a:cs typeface="+mn-cs"/>
        </a:defRPr>
      </a:lvl6pPr>
      <a:lvl7pPr marL="4457700" lvl="6" indent="-342900" algn="l" defTabSz="1371600" eaLnBrk="1" fontAlgn="base" latinLnBrk="0" hangingPunct="1">
        <a:lnSpc>
          <a:spcPct val="100000"/>
        </a:lnSpc>
        <a:spcBef>
          <a:spcPct val="20000"/>
        </a:spcBef>
        <a:spcAft>
          <a:spcPct val="0"/>
        </a:spcAft>
        <a:buChar char="»"/>
        <a:defRPr sz="3000" b="0" i="0" u="none" kern="1200" baseline="0">
          <a:solidFill>
            <a:schemeClr val="tx1"/>
          </a:solidFill>
          <a:latin typeface="+mn-lt"/>
          <a:ea typeface="+mn-ea"/>
          <a:cs typeface="+mn-cs"/>
        </a:defRPr>
      </a:lvl7pPr>
      <a:lvl8pPr marL="5143500" lvl="7" indent="-342900" algn="l" defTabSz="1371600" eaLnBrk="1" fontAlgn="base" latinLnBrk="0" hangingPunct="1">
        <a:lnSpc>
          <a:spcPct val="100000"/>
        </a:lnSpc>
        <a:spcBef>
          <a:spcPct val="20000"/>
        </a:spcBef>
        <a:spcAft>
          <a:spcPct val="0"/>
        </a:spcAft>
        <a:buChar char="»"/>
        <a:defRPr sz="3000" b="0" i="0" u="none" kern="1200" baseline="0">
          <a:solidFill>
            <a:schemeClr val="tx1"/>
          </a:solidFill>
          <a:latin typeface="+mn-lt"/>
          <a:ea typeface="+mn-ea"/>
          <a:cs typeface="+mn-cs"/>
        </a:defRPr>
      </a:lvl8pPr>
      <a:lvl9pPr marL="5829300" lvl="8" indent="-342900" algn="l" defTabSz="1371600" eaLnBrk="1" fontAlgn="base" latinLnBrk="0" hangingPunct="1">
        <a:lnSpc>
          <a:spcPct val="100000"/>
        </a:lnSpc>
        <a:spcBef>
          <a:spcPct val="20000"/>
        </a:spcBef>
        <a:spcAft>
          <a:spcPct val="0"/>
        </a:spcAft>
        <a:buChar char="»"/>
        <a:defRPr sz="3000" b="0" i="0" u="none" kern="1200" baseline="0">
          <a:solidFill>
            <a:schemeClr val="tx1"/>
          </a:solidFill>
          <a:latin typeface="+mn-lt"/>
          <a:ea typeface="+mn-ea"/>
          <a:cs typeface="+mn-cs"/>
        </a:defRPr>
      </a:lvl9pPr>
    </p:bodyStyle>
    <p:otherStyle>
      <a:lvl1pPr marL="0" lvl="0" indent="0" algn="l" defTabSz="1371600" eaLnBrk="1" fontAlgn="base" latinLnBrk="0" hangingPunct="1">
        <a:lnSpc>
          <a:spcPct val="100000"/>
        </a:lnSpc>
        <a:spcBef>
          <a:spcPct val="0"/>
        </a:spcBef>
        <a:spcAft>
          <a:spcPct val="0"/>
        </a:spcAft>
        <a:buFont typeface="Arial" panose="020B0604020202020204" pitchFamily="34" charset="0"/>
        <a:buNone/>
        <a:defRPr sz="2700" b="0" i="0" u="none" kern="1200" baseline="0">
          <a:solidFill>
            <a:schemeClr val="tx1"/>
          </a:solidFill>
          <a:latin typeface="+mn-lt"/>
          <a:ea typeface="+mn-ea"/>
          <a:cs typeface="+mn-cs"/>
        </a:defRPr>
      </a:lvl1pPr>
      <a:lvl2pPr marL="685800" lvl="1" indent="0" algn="l" defTabSz="13716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2pPr>
      <a:lvl3pPr marL="1371600" lvl="2" indent="0" algn="l" defTabSz="13716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3pPr>
      <a:lvl4pPr marL="2057400" lvl="3" indent="0" algn="l" defTabSz="13716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4pPr>
      <a:lvl5pPr marL="2743200" lvl="4" indent="0" algn="l" defTabSz="13716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5pPr>
      <a:lvl6pPr marL="3429000" lvl="5" indent="0" algn="l" defTabSz="13716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6pPr>
      <a:lvl7pPr marL="4114800" lvl="6" indent="0" algn="l" defTabSz="13716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7pPr>
      <a:lvl8pPr marL="4800600" lvl="7" indent="0" algn="l" defTabSz="13716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8pPr>
      <a:lvl9pPr marL="5486400" lvl="8" indent="0" algn="l" defTabSz="13716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10.gif"/><Relationship Id="rId3" Type="http://schemas.openxmlformats.org/officeDocument/2006/relationships/image" Target="../media/image5.png"/><Relationship Id="rId7" Type="http://schemas.openxmlformats.org/officeDocument/2006/relationships/image" Target="../media/image9.gif"/><Relationship Id="rId2" Type="http://schemas.openxmlformats.org/officeDocument/2006/relationships/image" Target="../media/image4.png"/><Relationship Id="rId1" Type="http://schemas.openxmlformats.org/officeDocument/2006/relationships/slideLayout" Target="../slideLayouts/slideLayout13.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svg"/></Relationships>
</file>

<file path=ppt/slides/_rels/slide11.xml.rels><?xml version="1.0" encoding="UTF-8" standalone="yes"?>
<Relationships xmlns="http://schemas.openxmlformats.org/package/2006/relationships"><Relationship Id="rId8" Type="http://schemas.openxmlformats.org/officeDocument/2006/relationships/image" Target="../media/image18.svg"/><Relationship Id="rId13" Type="http://schemas.microsoft.com/office/2007/relationships/hdphoto" Target="../media/hdphoto1.wdp"/><Relationship Id="rId3" Type="http://schemas.openxmlformats.org/officeDocument/2006/relationships/audio" Target="../media/media5.mp3"/><Relationship Id="rId7" Type="http://schemas.openxmlformats.org/officeDocument/2006/relationships/image" Target="../media/image17.png"/><Relationship Id="rId12" Type="http://schemas.openxmlformats.org/officeDocument/2006/relationships/image" Target="../media/image26.png"/><Relationship Id="rId2" Type="http://schemas.microsoft.com/office/2007/relationships/media" Target="../media/media5.mp3"/><Relationship Id="rId16" Type="http://schemas.openxmlformats.org/officeDocument/2006/relationships/image" Target="../media/image25.png"/><Relationship Id="rId1" Type="http://schemas.openxmlformats.org/officeDocument/2006/relationships/tags" Target="../tags/tag5.xml"/><Relationship Id="rId6" Type="http://schemas.openxmlformats.org/officeDocument/2006/relationships/image" Target="../media/image16.svg"/><Relationship Id="rId11" Type="http://schemas.openxmlformats.org/officeDocument/2006/relationships/image" Target="../media/image24.gif"/><Relationship Id="rId5" Type="http://schemas.openxmlformats.org/officeDocument/2006/relationships/image" Target="../media/image15.png"/><Relationship Id="rId15" Type="http://schemas.openxmlformats.org/officeDocument/2006/relationships/image" Target="../media/image28.png"/><Relationship Id="rId10" Type="http://schemas.openxmlformats.org/officeDocument/2006/relationships/image" Target="../media/image23.png"/><Relationship Id="rId4" Type="http://schemas.openxmlformats.org/officeDocument/2006/relationships/slideLayout" Target="../slideLayouts/slideLayout2.xml"/><Relationship Id="rId9" Type="http://schemas.openxmlformats.org/officeDocument/2006/relationships/image" Target="../media/image19.svg"/><Relationship Id="rId14" Type="http://schemas.openxmlformats.org/officeDocument/2006/relationships/image" Target="../media/image20.GIF"/></Relationships>
</file>

<file path=ppt/slides/_rels/slide12.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6.png"/><Relationship Id="rId3" Type="http://schemas.openxmlformats.org/officeDocument/2006/relationships/audio" Target="../media/media6.mp3"/><Relationship Id="rId7" Type="http://schemas.openxmlformats.org/officeDocument/2006/relationships/image" Target="../media/image16.svg"/><Relationship Id="rId12" Type="http://schemas.openxmlformats.org/officeDocument/2006/relationships/image" Target="../media/image24.gif"/><Relationship Id="rId2" Type="http://schemas.microsoft.com/office/2007/relationships/media" Target="../media/media6.mp3"/><Relationship Id="rId16" Type="http://schemas.openxmlformats.org/officeDocument/2006/relationships/image" Target="../media/image25.png"/><Relationship Id="rId1" Type="http://schemas.openxmlformats.org/officeDocument/2006/relationships/tags" Target="../tags/tag6.xml"/><Relationship Id="rId6" Type="http://schemas.openxmlformats.org/officeDocument/2006/relationships/image" Target="../media/image15.png"/><Relationship Id="rId11" Type="http://schemas.openxmlformats.org/officeDocument/2006/relationships/image" Target="../media/image23.png"/><Relationship Id="rId5" Type="http://schemas.openxmlformats.org/officeDocument/2006/relationships/image" Target="../media/image29.png"/><Relationship Id="rId15" Type="http://schemas.openxmlformats.org/officeDocument/2006/relationships/image" Target="../media/image20.GIF"/><Relationship Id="rId10" Type="http://schemas.openxmlformats.org/officeDocument/2006/relationships/image" Target="../media/image19.svg"/><Relationship Id="rId4" Type="http://schemas.openxmlformats.org/officeDocument/2006/relationships/slideLayout" Target="../slideLayouts/slideLayout2.xml"/><Relationship Id="rId9" Type="http://schemas.openxmlformats.org/officeDocument/2006/relationships/image" Target="../media/image18.svg"/><Relationship Id="rId14" Type="http://schemas.microsoft.com/office/2007/relationships/hdphoto" Target="../media/hdphoto1.wdp"/></Relationships>
</file>

<file path=ppt/slides/_rels/slide13.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6.png"/><Relationship Id="rId3" Type="http://schemas.openxmlformats.org/officeDocument/2006/relationships/audio" Target="../media/media7.mp3"/><Relationship Id="rId7" Type="http://schemas.openxmlformats.org/officeDocument/2006/relationships/image" Target="../media/image16.svg"/><Relationship Id="rId12" Type="http://schemas.openxmlformats.org/officeDocument/2006/relationships/image" Target="../media/image24.gif"/><Relationship Id="rId2" Type="http://schemas.microsoft.com/office/2007/relationships/media" Target="../media/media7.mp3"/><Relationship Id="rId16" Type="http://schemas.openxmlformats.org/officeDocument/2006/relationships/image" Target="../media/image25.png"/><Relationship Id="rId1" Type="http://schemas.openxmlformats.org/officeDocument/2006/relationships/tags" Target="../tags/tag7.xml"/><Relationship Id="rId6" Type="http://schemas.openxmlformats.org/officeDocument/2006/relationships/image" Target="../media/image15.png"/><Relationship Id="rId11" Type="http://schemas.openxmlformats.org/officeDocument/2006/relationships/image" Target="../media/image23.png"/><Relationship Id="rId5" Type="http://schemas.openxmlformats.org/officeDocument/2006/relationships/image" Target="../media/image30.png"/><Relationship Id="rId15" Type="http://schemas.openxmlformats.org/officeDocument/2006/relationships/image" Target="../media/image20.GIF"/><Relationship Id="rId10" Type="http://schemas.openxmlformats.org/officeDocument/2006/relationships/image" Target="../media/image19.svg"/><Relationship Id="rId4" Type="http://schemas.openxmlformats.org/officeDocument/2006/relationships/slideLayout" Target="../slideLayouts/slideLayout2.xml"/><Relationship Id="rId9" Type="http://schemas.openxmlformats.org/officeDocument/2006/relationships/image" Target="../media/image18.svg"/><Relationship Id="rId14" Type="http://schemas.microsoft.com/office/2007/relationships/hdphoto" Target="../media/hdphoto1.wdp"/></Relationships>
</file>

<file path=ppt/slides/_rels/slide14.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6.png"/><Relationship Id="rId3" Type="http://schemas.openxmlformats.org/officeDocument/2006/relationships/audio" Target="../media/media8.mp3"/><Relationship Id="rId7" Type="http://schemas.openxmlformats.org/officeDocument/2006/relationships/image" Target="../media/image16.svg"/><Relationship Id="rId12" Type="http://schemas.openxmlformats.org/officeDocument/2006/relationships/image" Target="../media/image24.gif"/><Relationship Id="rId2" Type="http://schemas.microsoft.com/office/2007/relationships/media" Target="../media/media8.mp3"/><Relationship Id="rId16" Type="http://schemas.openxmlformats.org/officeDocument/2006/relationships/image" Target="../media/image25.png"/><Relationship Id="rId1" Type="http://schemas.openxmlformats.org/officeDocument/2006/relationships/tags" Target="../tags/tag8.xml"/><Relationship Id="rId6" Type="http://schemas.openxmlformats.org/officeDocument/2006/relationships/image" Target="../media/image15.png"/><Relationship Id="rId11" Type="http://schemas.openxmlformats.org/officeDocument/2006/relationships/image" Target="../media/image23.png"/><Relationship Id="rId5" Type="http://schemas.openxmlformats.org/officeDocument/2006/relationships/image" Target="../media/image31.png"/><Relationship Id="rId15" Type="http://schemas.openxmlformats.org/officeDocument/2006/relationships/image" Target="../media/image20.GIF"/><Relationship Id="rId10" Type="http://schemas.openxmlformats.org/officeDocument/2006/relationships/image" Target="../media/image19.svg"/><Relationship Id="rId4" Type="http://schemas.openxmlformats.org/officeDocument/2006/relationships/slideLayout" Target="../slideLayouts/slideLayout2.xml"/><Relationship Id="rId9" Type="http://schemas.openxmlformats.org/officeDocument/2006/relationships/image" Target="../media/image18.svg"/><Relationship Id="rId14" Type="http://schemas.microsoft.com/office/2007/relationships/hdphoto" Target="../media/hdphoto1.wdp"/></Relationships>
</file>

<file path=ppt/slides/_rels/slide15.xml.rels><?xml version="1.0" encoding="UTF-8" standalone="yes"?>
<Relationships xmlns="http://schemas.openxmlformats.org/package/2006/relationships"><Relationship Id="rId8" Type="http://schemas.openxmlformats.org/officeDocument/2006/relationships/image" Target="../media/image18.svg"/><Relationship Id="rId13" Type="http://schemas.microsoft.com/office/2007/relationships/hdphoto" Target="../media/hdphoto1.wdp"/><Relationship Id="rId3" Type="http://schemas.openxmlformats.org/officeDocument/2006/relationships/audio" Target="../media/media9.mp3"/><Relationship Id="rId7" Type="http://schemas.openxmlformats.org/officeDocument/2006/relationships/image" Target="../media/image17.png"/><Relationship Id="rId12" Type="http://schemas.openxmlformats.org/officeDocument/2006/relationships/image" Target="../media/image26.png"/><Relationship Id="rId2" Type="http://schemas.microsoft.com/office/2007/relationships/media" Target="../media/media9.mp3"/><Relationship Id="rId16" Type="http://schemas.openxmlformats.org/officeDocument/2006/relationships/image" Target="../media/image25.png"/><Relationship Id="rId1" Type="http://schemas.openxmlformats.org/officeDocument/2006/relationships/tags" Target="../tags/tag9.xml"/><Relationship Id="rId6" Type="http://schemas.openxmlformats.org/officeDocument/2006/relationships/image" Target="../media/image16.svg"/><Relationship Id="rId11" Type="http://schemas.openxmlformats.org/officeDocument/2006/relationships/image" Target="../media/image24.gif"/><Relationship Id="rId5" Type="http://schemas.openxmlformats.org/officeDocument/2006/relationships/image" Target="../media/image15.png"/><Relationship Id="rId15" Type="http://schemas.openxmlformats.org/officeDocument/2006/relationships/image" Target="../media/image32.png"/><Relationship Id="rId10" Type="http://schemas.openxmlformats.org/officeDocument/2006/relationships/image" Target="../media/image23.png"/><Relationship Id="rId4" Type="http://schemas.openxmlformats.org/officeDocument/2006/relationships/slideLayout" Target="../slideLayouts/slideLayout2.xml"/><Relationship Id="rId9" Type="http://schemas.openxmlformats.org/officeDocument/2006/relationships/image" Target="../media/image19.svg"/><Relationship Id="rId14" Type="http://schemas.openxmlformats.org/officeDocument/2006/relationships/image" Target="../media/image20.GIF"/></Relationships>
</file>

<file path=ppt/slides/_rels/slide16.xml.rels><?xml version="1.0" encoding="UTF-8" standalone="yes"?>
<Relationships xmlns="http://schemas.openxmlformats.org/package/2006/relationships"><Relationship Id="rId8" Type="http://schemas.openxmlformats.org/officeDocument/2006/relationships/image" Target="../media/image18.svg"/><Relationship Id="rId13" Type="http://schemas.microsoft.com/office/2007/relationships/hdphoto" Target="../media/hdphoto1.wdp"/><Relationship Id="rId3" Type="http://schemas.openxmlformats.org/officeDocument/2006/relationships/audio" Target="../media/media10.mp3"/><Relationship Id="rId7" Type="http://schemas.openxmlformats.org/officeDocument/2006/relationships/image" Target="../media/image17.png"/><Relationship Id="rId12" Type="http://schemas.openxmlformats.org/officeDocument/2006/relationships/image" Target="../media/image26.png"/><Relationship Id="rId2" Type="http://schemas.microsoft.com/office/2007/relationships/media" Target="../media/media10.mp3"/><Relationship Id="rId16" Type="http://schemas.openxmlformats.org/officeDocument/2006/relationships/image" Target="../media/image25.png"/><Relationship Id="rId1" Type="http://schemas.openxmlformats.org/officeDocument/2006/relationships/tags" Target="../tags/tag10.xml"/><Relationship Id="rId6" Type="http://schemas.openxmlformats.org/officeDocument/2006/relationships/image" Target="../media/image16.svg"/><Relationship Id="rId11" Type="http://schemas.openxmlformats.org/officeDocument/2006/relationships/image" Target="../media/image24.gif"/><Relationship Id="rId5" Type="http://schemas.openxmlformats.org/officeDocument/2006/relationships/image" Target="../media/image15.png"/><Relationship Id="rId15" Type="http://schemas.openxmlformats.org/officeDocument/2006/relationships/image" Target="../media/image33.png"/><Relationship Id="rId10" Type="http://schemas.openxmlformats.org/officeDocument/2006/relationships/image" Target="../media/image23.png"/><Relationship Id="rId4" Type="http://schemas.openxmlformats.org/officeDocument/2006/relationships/slideLayout" Target="../slideLayouts/slideLayout2.xml"/><Relationship Id="rId9" Type="http://schemas.openxmlformats.org/officeDocument/2006/relationships/image" Target="../media/image19.svg"/><Relationship Id="rId14" Type="http://schemas.openxmlformats.org/officeDocument/2006/relationships/image" Target="../media/image20.GIF"/></Relationships>
</file>

<file path=ppt/slides/_rels/slide17.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3.png"/><Relationship Id="rId3" Type="http://schemas.openxmlformats.org/officeDocument/2006/relationships/audio" Target="../media/media11.mp3"/><Relationship Id="rId7" Type="http://schemas.openxmlformats.org/officeDocument/2006/relationships/image" Target="../media/image34.png"/><Relationship Id="rId12" Type="http://schemas.openxmlformats.org/officeDocument/2006/relationships/image" Target="../media/image19.svg"/><Relationship Id="rId2" Type="http://schemas.microsoft.com/office/2007/relationships/media" Target="../media/media11.mp3"/><Relationship Id="rId16" Type="http://schemas.openxmlformats.org/officeDocument/2006/relationships/image" Target="../media/image25.png"/><Relationship Id="rId1" Type="http://schemas.openxmlformats.org/officeDocument/2006/relationships/tags" Target="../tags/tag11.xml"/><Relationship Id="rId6" Type="http://schemas.microsoft.com/office/2007/relationships/hdphoto" Target="../media/hdphoto1.wdp"/><Relationship Id="rId11" Type="http://schemas.openxmlformats.org/officeDocument/2006/relationships/image" Target="../media/image18.svg"/><Relationship Id="rId5" Type="http://schemas.openxmlformats.org/officeDocument/2006/relationships/image" Target="../media/image26.png"/><Relationship Id="rId15" Type="http://schemas.openxmlformats.org/officeDocument/2006/relationships/image" Target="../media/image20.GIF"/><Relationship Id="rId10" Type="http://schemas.openxmlformats.org/officeDocument/2006/relationships/image" Target="../media/image17.png"/><Relationship Id="rId4" Type="http://schemas.openxmlformats.org/officeDocument/2006/relationships/slideLayout" Target="../slideLayouts/slideLayout2.xml"/><Relationship Id="rId9" Type="http://schemas.openxmlformats.org/officeDocument/2006/relationships/image" Target="../media/image16.svg"/><Relationship Id="rId14" Type="http://schemas.openxmlformats.org/officeDocument/2006/relationships/image" Target="../media/image24.gif"/></Relationships>
</file>

<file path=ppt/slides/_rels/slide18.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audio" Target="../media/media12.mp3"/><Relationship Id="rId7" Type="http://schemas.openxmlformats.org/officeDocument/2006/relationships/image" Target="../media/image18.svg"/><Relationship Id="rId12" Type="http://schemas.openxmlformats.org/officeDocument/2006/relationships/image" Target="../media/image25.png"/><Relationship Id="rId2" Type="http://schemas.microsoft.com/office/2007/relationships/media" Target="../media/media12.mp3"/><Relationship Id="rId1" Type="http://schemas.openxmlformats.org/officeDocument/2006/relationships/tags" Target="../tags/tag12.xml"/><Relationship Id="rId6" Type="http://schemas.openxmlformats.org/officeDocument/2006/relationships/image" Target="../media/image17.png"/><Relationship Id="rId11" Type="http://schemas.openxmlformats.org/officeDocument/2006/relationships/image" Target="../media/image20.GIF"/><Relationship Id="rId5" Type="http://schemas.openxmlformats.org/officeDocument/2006/relationships/image" Target="../media/image22.png"/><Relationship Id="rId10" Type="http://schemas.openxmlformats.org/officeDocument/2006/relationships/image" Target="../media/image24.gif"/><Relationship Id="rId4" Type="http://schemas.openxmlformats.org/officeDocument/2006/relationships/slideLayout" Target="../slideLayouts/slideLayout2.xml"/><Relationship Id="rId9" Type="http://schemas.openxmlformats.org/officeDocument/2006/relationships/image" Target="../media/image23.png"/></Relationships>
</file>

<file path=ppt/slides/_rels/slide19.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audio" Target="../media/media13.mp3"/><Relationship Id="rId7" Type="http://schemas.openxmlformats.org/officeDocument/2006/relationships/image" Target="../media/image18.svg"/><Relationship Id="rId12" Type="http://schemas.openxmlformats.org/officeDocument/2006/relationships/image" Target="../media/image25.png"/><Relationship Id="rId2" Type="http://schemas.microsoft.com/office/2007/relationships/media" Target="../media/media13.mp3"/><Relationship Id="rId1" Type="http://schemas.openxmlformats.org/officeDocument/2006/relationships/tags" Target="../tags/tag13.xml"/><Relationship Id="rId6" Type="http://schemas.openxmlformats.org/officeDocument/2006/relationships/image" Target="../media/image17.png"/><Relationship Id="rId11" Type="http://schemas.openxmlformats.org/officeDocument/2006/relationships/image" Target="../media/image20.GIF"/><Relationship Id="rId5" Type="http://schemas.openxmlformats.org/officeDocument/2006/relationships/image" Target="../media/image22.png"/><Relationship Id="rId10" Type="http://schemas.openxmlformats.org/officeDocument/2006/relationships/image" Target="../media/image24.gif"/><Relationship Id="rId4" Type="http://schemas.openxmlformats.org/officeDocument/2006/relationships/slideLayout" Target="../slideLayouts/slideLayout2.xml"/><Relationship Id="rId9" Type="http://schemas.openxmlformats.org/officeDocument/2006/relationships/image" Target="../media/image23.png"/></Relationships>
</file>

<file path=ppt/slides/_rels/slide2.xml.rels><?xml version="1.0" encoding="UTF-8" standalone="yes"?>
<Relationships xmlns="http://schemas.openxmlformats.org/package/2006/relationships"><Relationship Id="rId8" Type="http://schemas.openxmlformats.org/officeDocument/2006/relationships/image" Target="../media/image10.gif"/><Relationship Id="rId3" Type="http://schemas.openxmlformats.org/officeDocument/2006/relationships/image" Target="../media/image5.png"/><Relationship Id="rId7" Type="http://schemas.openxmlformats.org/officeDocument/2006/relationships/image" Target="../media/image9.gif"/><Relationship Id="rId2" Type="http://schemas.openxmlformats.org/officeDocument/2006/relationships/image" Target="../media/image4.png"/><Relationship Id="rId1" Type="http://schemas.openxmlformats.org/officeDocument/2006/relationships/slideLayout" Target="../slideLayouts/slideLayout13.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sv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4.mp4"/><Relationship Id="rId1" Type="http://schemas.microsoft.com/office/2007/relationships/media" Target="../media/media14.mp4"/><Relationship Id="rId4" Type="http://schemas.openxmlformats.org/officeDocument/2006/relationships/image" Target="../media/image35.png"/></Relationships>
</file>

<file path=ppt/slides/_rels/slide21.xml.rels><?xml version="1.0" encoding="UTF-8" standalone="yes"?>
<Relationships xmlns="http://schemas.openxmlformats.org/package/2006/relationships"><Relationship Id="rId8" Type="http://schemas.openxmlformats.org/officeDocument/2006/relationships/image" Target="../media/image18.svg"/><Relationship Id="rId13" Type="http://schemas.microsoft.com/office/2007/relationships/hdphoto" Target="../media/hdphoto1.wdp"/><Relationship Id="rId3" Type="http://schemas.openxmlformats.org/officeDocument/2006/relationships/audio" Target="../media/media13.mp3"/><Relationship Id="rId7" Type="http://schemas.openxmlformats.org/officeDocument/2006/relationships/image" Target="../media/image17.png"/><Relationship Id="rId12" Type="http://schemas.openxmlformats.org/officeDocument/2006/relationships/image" Target="../media/image26.png"/><Relationship Id="rId2" Type="http://schemas.microsoft.com/office/2007/relationships/media" Target="../media/media13.mp3"/><Relationship Id="rId1" Type="http://schemas.openxmlformats.org/officeDocument/2006/relationships/tags" Target="../tags/tag14.xml"/><Relationship Id="rId6" Type="http://schemas.openxmlformats.org/officeDocument/2006/relationships/image" Target="../media/image16.svg"/><Relationship Id="rId11" Type="http://schemas.openxmlformats.org/officeDocument/2006/relationships/image" Target="../media/image24.gif"/><Relationship Id="rId5" Type="http://schemas.openxmlformats.org/officeDocument/2006/relationships/image" Target="../media/image15.png"/><Relationship Id="rId15" Type="http://schemas.openxmlformats.org/officeDocument/2006/relationships/image" Target="../media/image25.png"/><Relationship Id="rId10" Type="http://schemas.openxmlformats.org/officeDocument/2006/relationships/image" Target="../media/image23.png"/><Relationship Id="rId4" Type="http://schemas.openxmlformats.org/officeDocument/2006/relationships/slideLayout" Target="../slideLayouts/slideLayout2.xml"/><Relationship Id="rId9" Type="http://schemas.openxmlformats.org/officeDocument/2006/relationships/image" Target="../media/image19.svg"/><Relationship Id="rId14" Type="http://schemas.openxmlformats.org/officeDocument/2006/relationships/image" Target="../media/image20.GIF"/></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8.png"/><Relationship Id="rId1" Type="http://schemas.openxmlformats.org/officeDocument/2006/relationships/slideLayout" Target="../slideLayouts/slideLayout23.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23.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audio" Target="../media/media13.mp3"/><Relationship Id="rId7" Type="http://schemas.openxmlformats.org/officeDocument/2006/relationships/image" Target="../media/image18.svg"/><Relationship Id="rId12" Type="http://schemas.openxmlformats.org/officeDocument/2006/relationships/image" Target="../media/image25.png"/><Relationship Id="rId2" Type="http://schemas.microsoft.com/office/2007/relationships/media" Target="../media/media13.mp3"/><Relationship Id="rId1" Type="http://schemas.openxmlformats.org/officeDocument/2006/relationships/tags" Target="../tags/tag15.xml"/><Relationship Id="rId6" Type="http://schemas.openxmlformats.org/officeDocument/2006/relationships/image" Target="../media/image17.png"/><Relationship Id="rId11" Type="http://schemas.openxmlformats.org/officeDocument/2006/relationships/image" Target="../media/image20.GIF"/><Relationship Id="rId5" Type="http://schemas.openxmlformats.org/officeDocument/2006/relationships/image" Target="../media/image22.png"/><Relationship Id="rId10" Type="http://schemas.openxmlformats.org/officeDocument/2006/relationships/image" Target="../media/image24.gif"/><Relationship Id="rId4" Type="http://schemas.openxmlformats.org/officeDocument/2006/relationships/slideLayout" Target="../slideLayouts/slideLayout2.xml"/><Relationship Id="rId9" Type="http://schemas.openxmlformats.org/officeDocument/2006/relationships/image" Target="../media/image23.png"/></Relationships>
</file>

<file path=ppt/slides/_rels/slide2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0.gif"/><Relationship Id="rId7" Type="http://schemas.openxmlformats.org/officeDocument/2006/relationships/image" Target="../media/image16.svg"/><Relationship Id="rId2" Type="http://schemas.openxmlformats.org/officeDocument/2006/relationships/slideLayout" Target="../slideLayouts/slideLayout2.xml"/><Relationship Id="rId1" Type="http://schemas.openxmlformats.org/officeDocument/2006/relationships/tags" Target="../tags/tag16.xml"/><Relationship Id="rId6" Type="http://schemas.openxmlformats.org/officeDocument/2006/relationships/image" Target="../media/image15.png"/><Relationship Id="rId11" Type="http://schemas.openxmlformats.org/officeDocument/2006/relationships/image" Target="../media/image20.GIF"/><Relationship Id="rId5" Type="http://schemas.openxmlformats.org/officeDocument/2006/relationships/image" Target="../media/image14.gif"/><Relationship Id="rId10" Type="http://schemas.openxmlformats.org/officeDocument/2006/relationships/image" Target="../media/image19.svg"/><Relationship Id="rId4" Type="http://schemas.openxmlformats.org/officeDocument/2006/relationships/image" Target="../media/image13.png"/><Relationship Id="rId9" Type="http://schemas.openxmlformats.org/officeDocument/2006/relationships/image" Target="../media/image18.sv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0.gif"/><Relationship Id="rId7" Type="http://schemas.openxmlformats.org/officeDocument/2006/relationships/image" Target="../media/image16.svg"/><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image" Target="../media/image15.png"/><Relationship Id="rId11" Type="http://schemas.openxmlformats.org/officeDocument/2006/relationships/image" Target="../media/image20.GIF"/><Relationship Id="rId5" Type="http://schemas.openxmlformats.org/officeDocument/2006/relationships/image" Target="../media/image14.gif"/><Relationship Id="rId10" Type="http://schemas.openxmlformats.org/officeDocument/2006/relationships/image" Target="../media/image19.svg"/><Relationship Id="rId4" Type="http://schemas.openxmlformats.org/officeDocument/2006/relationships/image" Target="../media/image13.png"/><Relationship Id="rId9" Type="http://schemas.openxmlformats.org/officeDocument/2006/relationships/image" Target="../media/image18.svg"/></Relationships>
</file>

<file path=ppt/slides/_rels/slide6.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0.gif"/><Relationship Id="rId7" Type="http://schemas.openxmlformats.org/officeDocument/2006/relationships/image" Target="../media/image16.svg"/><Relationship Id="rId12" Type="http://schemas.openxmlformats.org/officeDocument/2006/relationships/image" Target="../media/image21.png"/><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image" Target="../media/image15.png"/><Relationship Id="rId11" Type="http://schemas.openxmlformats.org/officeDocument/2006/relationships/image" Target="../media/image20.GIF"/><Relationship Id="rId5" Type="http://schemas.openxmlformats.org/officeDocument/2006/relationships/image" Target="../media/image14.gif"/><Relationship Id="rId10" Type="http://schemas.openxmlformats.org/officeDocument/2006/relationships/image" Target="../media/image19.svg"/><Relationship Id="rId4" Type="http://schemas.openxmlformats.org/officeDocument/2006/relationships/image" Target="../media/image13.png"/><Relationship Id="rId9" Type="http://schemas.openxmlformats.org/officeDocument/2006/relationships/image" Target="../media/image18.svg"/></Relationships>
</file>

<file path=ppt/slides/_rels/slide7.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audio" Target="../media/media3.mp3"/><Relationship Id="rId7" Type="http://schemas.openxmlformats.org/officeDocument/2006/relationships/image" Target="../media/image18.svg"/><Relationship Id="rId12" Type="http://schemas.openxmlformats.org/officeDocument/2006/relationships/image" Target="../media/image25.png"/><Relationship Id="rId2" Type="http://schemas.microsoft.com/office/2007/relationships/media" Target="../media/media3.mp3"/><Relationship Id="rId1" Type="http://schemas.openxmlformats.org/officeDocument/2006/relationships/tags" Target="../tags/tag3.xml"/><Relationship Id="rId6" Type="http://schemas.openxmlformats.org/officeDocument/2006/relationships/image" Target="../media/image17.png"/><Relationship Id="rId11" Type="http://schemas.openxmlformats.org/officeDocument/2006/relationships/image" Target="../media/image20.GIF"/><Relationship Id="rId5" Type="http://schemas.openxmlformats.org/officeDocument/2006/relationships/image" Target="../media/image22.png"/><Relationship Id="rId10" Type="http://schemas.openxmlformats.org/officeDocument/2006/relationships/image" Target="../media/image24.gif"/><Relationship Id="rId4" Type="http://schemas.openxmlformats.org/officeDocument/2006/relationships/slideLayout" Target="../slideLayouts/slideLayout2.xml"/><Relationship Id="rId9" Type="http://schemas.openxmlformats.org/officeDocument/2006/relationships/image" Target="../media/image23.png"/></Relationships>
</file>

<file path=ppt/slides/_rels/slide8.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5.png"/><Relationship Id="rId7" Type="http://schemas.openxmlformats.org/officeDocument/2006/relationships/image" Target="../media/image19.svg"/><Relationship Id="rId12" Type="http://schemas.openxmlformats.org/officeDocument/2006/relationships/image" Target="../media/image20.GIF"/><Relationship Id="rId2" Type="http://schemas.openxmlformats.org/officeDocument/2006/relationships/slideLayout" Target="../slideLayouts/slideLayout2.xml"/><Relationship Id="rId1" Type="http://schemas.openxmlformats.org/officeDocument/2006/relationships/tags" Target="../tags/tag4.xml"/><Relationship Id="rId6" Type="http://schemas.openxmlformats.org/officeDocument/2006/relationships/image" Target="../media/image18.svg"/><Relationship Id="rId11" Type="http://schemas.microsoft.com/office/2007/relationships/hdphoto" Target="../media/hdphoto1.wdp"/><Relationship Id="rId5" Type="http://schemas.openxmlformats.org/officeDocument/2006/relationships/image" Target="../media/image17.png"/><Relationship Id="rId10" Type="http://schemas.openxmlformats.org/officeDocument/2006/relationships/image" Target="../media/image26.png"/><Relationship Id="rId4" Type="http://schemas.openxmlformats.org/officeDocument/2006/relationships/image" Target="../media/image16.svg"/><Relationship Id="rId9" Type="http://schemas.openxmlformats.org/officeDocument/2006/relationships/image" Target="../media/image24.gif"/></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dong">
            <a:hlinkClick r:id="" action="ppaction://media"/>
            <a:extLst>
              <a:ext uri="{FF2B5EF4-FFF2-40B4-BE49-F238E27FC236}">
                <a16:creationId xmlns:a16="http://schemas.microsoft.com/office/drawing/2014/main" id="{22AAC063-B763-47D8-83DB-C103A3053EC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8288000" cy="10287000"/>
          </a:xfrm>
          <a:prstGeom prst="rect">
            <a:avLst/>
          </a:prstGeom>
        </p:spPr>
      </p:pic>
    </p:spTree>
    <p:extLst>
      <p:ext uri="{BB962C8B-B14F-4D97-AF65-F5344CB8AC3E}">
        <p14:creationId xmlns:p14="http://schemas.microsoft.com/office/powerpoint/2010/main" val="3785021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16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18" name="Freeform 5">
            <a:extLst>
              <a:ext uri="{FF2B5EF4-FFF2-40B4-BE49-F238E27FC236}">
                <a16:creationId xmlns:a16="http://schemas.microsoft.com/office/drawing/2014/main" id="{C9D08333-6BA6-48F3-88F9-D48F7173E4F0}"/>
              </a:ext>
            </a:extLst>
          </p:cNvPr>
          <p:cNvSpPr/>
          <p:nvPr/>
        </p:nvSpPr>
        <p:spPr>
          <a:xfrm>
            <a:off x="342546" y="2313571"/>
            <a:ext cx="5386959" cy="8229600"/>
          </a:xfrm>
          <a:custGeom>
            <a:avLst/>
            <a:gdLst/>
            <a:ahLst/>
            <a:cxnLst/>
            <a:rect l="l" t="t" r="r" b="b"/>
            <a:pathLst>
              <a:path w="5386959" h="8229600">
                <a:moveTo>
                  <a:pt x="0" y="0"/>
                </a:moveTo>
                <a:lnTo>
                  <a:pt x="5386959" y="0"/>
                </a:lnTo>
                <a:lnTo>
                  <a:pt x="5386959" y="8229600"/>
                </a:lnTo>
                <a:lnTo>
                  <a:pt x="0" y="8229600"/>
                </a:lnTo>
                <a:lnTo>
                  <a:pt x="0" y="0"/>
                </a:lnTo>
                <a:close/>
              </a:path>
            </a:pathLst>
          </a:custGeom>
          <a:blipFill>
            <a:blip r:embed="rId2"/>
            <a:stretch>
              <a:fillRect/>
            </a:stretch>
          </a:blipFill>
        </p:spPr>
      </p:sp>
      <p:sp>
        <p:nvSpPr>
          <p:cNvPr id="9" name="Freeform 2">
            <a:extLst>
              <a:ext uri="{FF2B5EF4-FFF2-40B4-BE49-F238E27FC236}">
                <a16:creationId xmlns:a16="http://schemas.microsoft.com/office/drawing/2014/main" id="{C783B1A4-94F1-1C45-9CF4-1BB7C95A4B56}"/>
              </a:ext>
            </a:extLst>
          </p:cNvPr>
          <p:cNvSpPr/>
          <p:nvPr/>
        </p:nvSpPr>
        <p:spPr>
          <a:xfrm>
            <a:off x="457200" y="8191500"/>
            <a:ext cx="4618653" cy="2129118"/>
          </a:xfrm>
          <a:custGeom>
            <a:avLst/>
            <a:gdLst/>
            <a:ahLst/>
            <a:cxnLst/>
            <a:rect l="l" t="t" r="r" b="b"/>
            <a:pathLst>
              <a:path w="4618653" h="4114800">
                <a:moveTo>
                  <a:pt x="0" y="0"/>
                </a:moveTo>
                <a:lnTo>
                  <a:pt x="4618653" y="0"/>
                </a:lnTo>
                <a:lnTo>
                  <a:pt x="4618653"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0" name="Freeform 2">
            <a:extLst>
              <a:ext uri="{FF2B5EF4-FFF2-40B4-BE49-F238E27FC236}">
                <a16:creationId xmlns:a16="http://schemas.microsoft.com/office/drawing/2014/main" id="{8B8F3048-638A-E4C4-F4FC-7A79D9E96F51}"/>
              </a:ext>
            </a:extLst>
          </p:cNvPr>
          <p:cNvSpPr/>
          <p:nvPr/>
        </p:nvSpPr>
        <p:spPr>
          <a:xfrm>
            <a:off x="4516382" y="8191500"/>
            <a:ext cx="4618653" cy="2129118"/>
          </a:xfrm>
          <a:custGeom>
            <a:avLst/>
            <a:gdLst/>
            <a:ahLst/>
            <a:cxnLst/>
            <a:rect l="l" t="t" r="r" b="b"/>
            <a:pathLst>
              <a:path w="4618653" h="4114800">
                <a:moveTo>
                  <a:pt x="0" y="0"/>
                </a:moveTo>
                <a:lnTo>
                  <a:pt x="4618653" y="0"/>
                </a:lnTo>
                <a:lnTo>
                  <a:pt x="4618653"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 name="Freeform 2">
            <a:extLst>
              <a:ext uri="{FF2B5EF4-FFF2-40B4-BE49-F238E27FC236}">
                <a16:creationId xmlns:a16="http://schemas.microsoft.com/office/drawing/2014/main" id="{36B14CEC-F6E8-05ED-CDED-0BF31A9EDFB5}"/>
              </a:ext>
            </a:extLst>
          </p:cNvPr>
          <p:cNvSpPr/>
          <p:nvPr/>
        </p:nvSpPr>
        <p:spPr>
          <a:xfrm>
            <a:off x="8575564" y="8191500"/>
            <a:ext cx="4618653" cy="2129118"/>
          </a:xfrm>
          <a:custGeom>
            <a:avLst/>
            <a:gdLst/>
            <a:ahLst/>
            <a:cxnLst/>
            <a:rect l="l" t="t" r="r" b="b"/>
            <a:pathLst>
              <a:path w="4618653" h="4114800">
                <a:moveTo>
                  <a:pt x="0" y="0"/>
                </a:moveTo>
                <a:lnTo>
                  <a:pt x="4618653" y="0"/>
                </a:lnTo>
                <a:lnTo>
                  <a:pt x="4618653"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 name="Freeform 2">
            <a:extLst>
              <a:ext uri="{FF2B5EF4-FFF2-40B4-BE49-F238E27FC236}">
                <a16:creationId xmlns:a16="http://schemas.microsoft.com/office/drawing/2014/main" id="{10A6D6F3-4483-339D-623E-E616B0EFEAEE}"/>
              </a:ext>
            </a:extLst>
          </p:cNvPr>
          <p:cNvSpPr/>
          <p:nvPr/>
        </p:nvSpPr>
        <p:spPr>
          <a:xfrm>
            <a:off x="13311673" y="8191500"/>
            <a:ext cx="4618653" cy="2129118"/>
          </a:xfrm>
          <a:custGeom>
            <a:avLst/>
            <a:gdLst/>
            <a:ahLst/>
            <a:cxnLst/>
            <a:rect l="l" t="t" r="r" b="b"/>
            <a:pathLst>
              <a:path w="4618653" h="4114800">
                <a:moveTo>
                  <a:pt x="0" y="0"/>
                </a:moveTo>
                <a:lnTo>
                  <a:pt x="4618653" y="0"/>
                </a:lnTo>
                <a:lnTo>
                  <a:pt x="4618653"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 name="Freeform 7">
            <a:extLst>
              <a:ext uri="{FF2B5EF4-FFF2-40B4-BE49-F238E27FC236}">
                <a16:creationId xmlns:a16="http://schemas.microsoft.com/office/drawing/2014/main" id="{4FD63944-2AE8-B8B8-5F87-4C535E2B60EF}"/>
              </a:ext>
            </a:extLst>
          </p:cNvPr>
          <p:cNvSpPr/>
          <p:nvPr/>
        </p:nvSpPr>
        <p:spPr>
          <a:xfrm>
            <a:off x="-735874" y="8958943"/>
            <a:ext cx="7543800" cy="1589671"/>
          </a:xfrm>
          <a:custGeom>
            <a:avLst/>
            <a:gdLst/>
            <a:ahLst/>
            <a:cxnLst/>
            <a:rect l="l" t="t" r="r" b="b"/>
            <a:pathLst>
              <a:path w="7315200" h="2580271">
                <a:moveTo>
                  <a:pt x="0" y="0"/>
                </a:moveTo>
                <a:lnTo>
                  <a:pt x="7315200" y="0"/>
                </a:lnTo>
                <a:lnTo>
                  <a:pt x="7315200" y="2580271"/>
                </a:lnTo>
                <a:lnTo>
                  <a:pt x="0" y="258027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 name="Freeform 7">
            <a:extLst>
              <a:ext uri="{FF2B5EF4-FFF2-40B4-BE49-F238E27FC236}">
                <a16:creationId xmlns:a16="http://schemas.microsoft.com/office/drawing/2014/main" id="{80487132-ED12-4CCF-0DE3-FD1B29B6C8F0}"/>
              </a:ext>
            </a:extLst>
          </p:cNvPr>
          <p:cNvSpPr/>
          <p:nvPr/>
        </p:nvSpPr>
        <p:spPr>
          <a:xfrm>
            <a:off x="5105400" y="8953500"/>
            <a:ext cx="7315200" cy="1589671"/>
          </a:xfrm>
          <a:custGeom>
            <a:avLst/>
            <a:gdLst/>
            <a:ahLst/>
            <a:cxnLst/>
            <a:rect l="l" t="t" r="r" b="b"/>
            <a:pathLst>
              <a:path w="7315200" h="2580271">
                <a:moveTo>
                  <a:pt x="0" y="0"/>
                </a:moveTo>
                <a:lnTo>
                  <a:pt x="7315200" y="0"/>
                </a:lnTo>
                <a:lnTo>
                  <a:pt x="7315200" y="2580271"/>
                </a:lnTo>
                <a:lnTo>
                  <a:pt x="0" y="258027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5" name="Freeform 7">
            <a:extLst>
              <a:ext uri="{FF2B5EF4-FFF2-40B4-BE49-F238E27FC236}">
                <a16:creationId xmlns:a16="http://schemas.microsoft.com/office/drawing/2014/main" id="{5F681A39-4680-4F4F-AC19-3FD5335201C7}"/>
              </a:ext>
            </a:extLst>
          </p:cNvPr>
          <p:cNvSpPr/>
          <p:nvPr/>
        </p:nvSpPr>
        <p:spPr>
          <a:xfrm>
            <a:off x="11512009" y="8857415"/>
            <a:ext cx="7315200" cy="1589671"/>
          </a:xfrm>
          <a:custGeom>
            <a:avLst/>
            <a:gdLst/>
            <a:ahLst/>
            <a:cxnLst/>
            <a:rect l="l" t="t" r="r" b="b"/>
            <a:pathLst>
              <a:path w="7315200" h="2580271">
                <a:moveTo>
                  <a:pt x="0" y="0"/>
                </a:moveTo>
                <a:lnTo>
                  <a:pt x="7315200" y="0"/>
                </a:lnTo>
                <a:lnTo>
                  <a:pt x="7315200" y="2580271"/>
                </a:lnTo>
                <a:lnTo>
                  <a:pt x="0" y="258027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16" name="Picture 6">
            <a:extLst>
              <a:ext uri="{FF2B5EF4-FFF2-40B4-BE49-F238E27FC236}">
                <a16:creationId xmlns:a16="http://schemas.microsoft.com/office/drawing/2014/main" id="{8B767988-4897-D422-B7FE-735852B4708B}"/>
              </a:ext>
            </a:extLst>
          </p:cNvPr>
          <p:cNvPicPr>
            <a:picLocks noChangeAspect="1"/>
          </p:cNvPicPr>
          <p:nvPr/>
        </p:nvPicPr>
        <p:blipFill>
          <a:blip r:embed="rId7"/>
          <a:srcRect/>
          <a:stretch>
            <a:fillRect/>
          </a:stretch>
        </p:blipFill>
        <p:spPr>
          <a:xfrm flipH="1">
            <a:off x="15913693" y="495300"/>
            <a:ext cx="2016633" cy="1625799"/>
          </a:xfrm>
          <a:prstGeom prst="rect">
            <a:avLst/>
          </a:prstGeom>
        </p:spPr>
      </p:pic>
      <p:pic>
        <p:nvPicPr>
          <p:cNvPr id="17" name="Picture 6">
            <a:extLst>
              <a:ext uri="{FF2B5EF4-FFF2-40B4-BE49-F238E27FC236}">
                <a16:creationId xmlns:a16="http://schemas.microsoft.com/office/drawing/2014/main" id="{5EDF2C92-BFA2-935E-2882-F9D8998082BF}"/>
              </a:ext>
            </a:extLst>
          </p:cNvPr>
          <p:cNvPicPr>
            <a:picLocks noChangeAspect="1"/>
          </p:cNvPicPr>
          <p:nvPr/>
        </p:nvPicPr>
        <p:blipFill>
          <a:blip r:embed="rId8"/>
          <a:srcRect/>
          <a:stretch>
            <a:fillRect/>
          </a:stretch>
        </p:blipFill>
        <p:spPr>
          <a:xfrm>
            <a:off x="-28184" y="-79512"/>
            <a:ext cx="2357234" cy="1625798"/>
          </a:xfrm>
          <a:prstGeom prst="rect">
            <a:avLst/>
          </a:prstGeom>
        </p:spPr>
      </p:pic>
      <p:sp>
        <p:nvSpPr>
          <p:cNvPr id="2" name="Rectangle 1">
            <a:extLst>
              <a:ext uri="{FF2B5EF4-FFF2-40B4-BE49-F238E27FC236}">
                <a16:creationId xmlns:a16="http://schemas.microsoft.com/office/drawing/2014/main" id="{6A799FA5-AB4D-4699-8054-723D23D3036A}"/>
              </a:ext>
            </a:extLst>
          </p:cNvPr>
          <p:cNvSpPr/>
          <p:nvPr/>
        </p:nvSpPr>
        <p:spPr>
          <a:xfrm>
            <a:off x="5729505" y="3658356"/>
            <a:ext cx="10882095" cy="1323439"/>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8000" b="1" i="0" u="none" strike="noStrike" kern="1200" cap="none" spc="0" normalizeH="0" baseline="0" noProof="0">
                <a:ln w="6600">
                  <a:solidFill>
                    <a:srgbClr val="ED7D31"/>
                  </a:solidFill>
                  <a:prstDash val="solid"/>
                </a:ln>
                <a:solidFill>
                  <a:srgbClr val="FF0000"/>
                </a:solidFill>
                <a:effectLst>
                  <a:outerShdw dist="38100" dir="2700000" algn="tl" rotWithShape="0">
                    <a:srgbClr val="ED7D31"/>
                  </a:outerShdw>
                </a:effectLst>
                <a:uLnTx/>
                <a:uFillTx/>
                <a:latin typeface="Times New Roman" panose="02020603050405020304" pitchFamily="18" charset="0"/>
                <a:ea typeface="+mn-ea"/>
                <a:cs typeface="+mn-cs"/>
              </a:rPr>
              <a:t>HỌC HÁT TỪNG CÂU</a:t>
            </a:r>
            <a:endParaRPr kumimoji="0" lang="en-US" sz="8000" b="1" i="0" u="none" strike="noStrike" kern="1200" cap="none" spc="0" normalizeH="0" baseline="0" noProof="0">
              <a:ln w="6600">
                <a:solidFill>
                  <a:srgbClr val="ED7D31"/>
                </a:solidFill>
                <a:prstDash val="solid"/>
              </a:ln>
              <a:solidFill>
                <a:srgbClr val="FF0000"/>
              </a:solidFill>
              <a:effectLst>
                <a:outerShdw dist="38100" dir="2700000" algn="tl" rotWithShape="0">
                  <a:srgbClr val="ED7D31"/>
                </a:outerShdw>
              </a:effectLst>
              <a:uLnTx/>
              <a:uFillTx/>
              <a:latin typeface="Calibri Light" panose="020F0302020204030204"/>
              <a:ea typeface="+mn-ea"/>
              <a:cs typeface="+mn-cs"/>
            </a:endParaRPr>
          </a:p>
        </p:txBody>
      </p:sp>
    </p:spTree>
    <p:extLst>
      <p:ext uri="{BB962C8B-B14F-4D97-AF65-F5344CB8AC3E}">
        <p14:creationId xmlns:p14="http://schemas.microsoft.com/office/powerpoint/2010/main" val="62803012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2">
            <a:extLst>
              <a:ext uri="{FF2B5EF4-FFF2-40B4-BE49-F238E27FC236}">
                <a16:creationId xmlns:a16="http://schemas.microsoft.com/office/drawing/2014/main" id="{B76AAC54-8E0B-FF43-7BED-60B8EC1B8A96}"/>
              </a:ext>
            </a:extLst>
          </p:cNvPr>
          <p:cNvSpPr/>
          <p:nvPr/>
        </p:nvSpPr>
        <p:spPr>
          <a:xfrm>
            <a:off x="-56310" y="8704185"/>
            <a:ext cx="18672832" cy="1633613"/>
          </a:xfrm>
          <a:custGeom>
            <a:avLst/>
            <a:gdLst/>
            <a:ahLst/>
            <a:cxnLst/>
            <a:rect l="l" t="t" r="r" b="b"/>
            <a:pathLst>
              <a:path w="7315200" h="1542842">
                <a:moveTo>
                  <a:pt x="0" y="0"/>
                </a:moveTo>
                <a:lnTo>
                  <a:pt x="7315200" y="0"/>
                </a:lnTo>
                <a:lnTo>
                  <a:pt x="7315200" y="1542843"/>
                </a:lnTo>
                <a:lnTo>
                  <a:pt x="0" y="154284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 name="Freeform 2">
            <a:extLst>
              <a:ext uri="{FF2B5EF4-FFF2-40B4-BE49-F238E27FC236}">
                <a16:creationId xmlns:a16="http://schemas.microsoft.com/office/drawing/2014/main" id="{9C61C943-70AF-8C1D-212E-3043817567B8}"/>
              </a:ext>
            </a:extLst>
          </p:cNvPr>
          <p:cNvSpPr/>
          <p:nvPr/>
        </p:nvSpPr>
        <p:spPr>
          <a:xfrm>
            <a:off x="5998072" y="8496299"/>
            <a:ext cx="6264624" cy="1755913"/>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5" name="Freeform 2">
            <a:extLst>
              <a:ext uri="{FF2B5EF4-FFF2-40B4-BE49-F238E27FC236}">
                <a16:creationId xmlns:a16="http://schemas.microsoft.com/office/drawing/2014/main" id="{66E02F92-763F-8658-ED87-540A547CBE55}"/>
              </a:ext>
            </a:extLst>
          </p:cNvPr>
          <p:cNvSpPr/>
          <p:nvPr/>
        </p:nvSpPr>
        <p:spPr>
          <a:xfrm>
            <a:off x="12094072" y="8505687"/>
            <a:ext cx="6410136" cy="1755913"/>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6" name="Freeform 2">
            <a:extLst>
              <a:ext uri="{FF2B5EF4-FFF2-40B4-BE49-F238E27FC236}">
                <a16:creationId xmlns:a16="http://schemas.microsoft.com/office/drawing/2014/main" id="{348DB666-E5D7-ADFF-64F5-90F8DE913277}"/>
              </a:ext>
            </a:extLst>
          </p:cNvPr>
          <p:cNvSpPr/>
          <p:nvPr/>
        </p:nvSpPr>
        <p:spPr>
          <a:xfrm>
            <a:off x="-168624" y="8496300"/>
            <a:ext cx="6264624" cy="1755913"/>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7">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9" name="Freeform 3">
            <a:extLst>
              <a:ext uri="{FF2B5EF4-FFF2-40B4-BE49-F238E27FC236}">
                <a16:creationId xmlns:a16="http://schemas.microsoft.com/office/drawing/2014/main" id="{7DD3133D-530D-3813-6555-3495FD2C111E}"/>
              </a:ext>
            </a:extLst>
          </p:cNvPr>
          <p:cNvSpPr/>
          <p:nvPr/>
        </p:nvSpPr>
        <p:spPr>
          <a:xfrm>
            <a:off x="15925800" y="-157370"/>
            <a:ext cx="2945866" cy="2162163"/>
          </a:xfrm>
          <a:custGeom>
            <a:avLst/>
            <a:gdLst/>
            <a:ahLst/>
            <a:cxnLst/>
            <a:rect l="l" t="t" r="r" b="b"/>
            <a:pathLst>
              <a:path w="4029726" h="3689438">
                <a:moveTo>
                  <a:pt x="0" y="0"/>
                </a:moveTo>
                <a:lnTo>
                  <a:pt x="4029726" y="0"/>
                </a:lnTo>
                <a:lnTo>
                  <a:pt x="4029726" y="3689439"/>
                </a:lnTo>
                <a:lnTo>
                  <a:pt x="0" y="3689439"/>
                </a:lnTo>
                <a:lnTo>
                  <a:pt x="0" y="0"/>
                </a:lnTo>
                <a:close/>
              </a:path>
            </a:pathLst>
          </a:custGeom>
          <a:blipFill>
            <a:blip r:embed="rId10"/>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20" name="Picture 5">
            <a:extLst>
              <a:ext uri="{FF2B5EF4-FFF2-40B4-BE49-F238E27FC236}">
                <a16:creationId xmlns:a16="http://schemas.microsoft.com/office/drawing/2014/main" id="{6340D5FB-862D-357E-2E28-EFD2F23B872B}"/>
              </a:ext>
            </a:extLst>
          </p:cNvPr>
          <p:cNvPicPr>
            <a:picLocks noChangeAspect="1"/>
          </p:cNvPicPr>
          <p:nvPr/>
        </p:nvPicPr>
        <p:blipFill>
          <a:blip r:embed="rId11"/>
          <a:srcRect/>
          <a:stretch>
            <a:fillRect/>
          </a:stretch>
        </p:blipFill>
        <p:spPr>
          <a:xfrm>
            <a:off x="0" y="-103495"/>
            <a:ext cx="1780257" cy="1280838"/>
          </a:xfrm>
          <a:prstGeom prst="rect">
            <a:avLst/>
          </a:prstGeom>
        </p:spPr>
      </p:pic>
      <p:pic>
        <p:nvPicPr>
          <p:cNvPr id="6" name="Picture 5">
            <a:extLst>
              <a:ext uri="{FF2B5EF4-FFF2-40B4-BE49-F238E27FC236}">
                <a16:creationId xmlns:a16="http://schemas.microsoft.com/office/drawing/2014/main" id="{8D398C10-5D60-4B73-B608-7B0047482B11}"/>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10000" b="95385" l="631" r="96740">
                        <a14:foregroundMark x1="526" y1="55846" x2="6835" y2="58615"/>
                        <a14:foregroundMark x1="6835" y1="58615" x2="12408" y2="53692"/>
                        <a14:foregroundMark x1="12408" y1="53692" x2="7150" y2="50308"/>
                        <a14:foregroundMark x1="7150" y1="50308" x2="4732" y2="54154"/>
                        <a14:foregroundMark x1="8097" y1="58923" x2="1998" y2="57385"/>
                        <a14:foregroundMark x1="1998" y1="57385" x2="2103" y2="54308"/>
                        <a14:foregroundMark x1="6309" y1="56462" x2="6835" y2="60308"/>
                        <a14:foregroundMark x1="6625" y1="58615" x2="841" y2="56769"/>
                        <a14:foregroundMark x1="3680" y1="55846" x2="8097" y2="59538"/>
                        <a14:foregroundMark x1="17245" y1="20923" x2="18402" y2="30769"/>
                        <a14:foregroundMark x1="18402" y1="30769" x2="23344" y2="21538"/>
                        <a14:foregroundMark x1="23344" y1="21538" x2="19664" y2="28615"/>
                        <a14:foregroundMark x1="19664" y1="28615" x2="17560" y2="29538"/>
                        <a14:foregroundMark x1="13460" y1="27231" x2="16614" y2="14769"/>
                        <a14:foregroundMark x1="16614" y1="14769" x2="22187" y2="20923"/>
                        <a14:foregroundMark x1="22187" y1="20923" x2="23239" y2="26308"/>
                        <a14:foregroundMark x1="23239" y1="20923" x2="19138" y2="14000"/>
                        <a14:foregroundMark x1="19138" y1="14000" x2="15037" y2="14615"/>
                        <a14:foregroundMark x1="23239" y1="19692" x2="16509" y2="14769"/>
                        <a14:foregroundMark x1="17666" y1="15538" x2="11882" y2="20615"/>
                        <a14:foregroundMark x1="11882" y1="20615" x2="6204" y2="43231"/>
                        <a14:foregroundMark x1="7676" y1="40615" x2="8412" y2="49692"/>
                        <a14:foregroundMark x1="8412" y1="49692" x2="7466" y2="51692"/>
                        <a14:foregroundMark x1="7992" y1="46769" x2="5783" y2="42923"/>
                        <a14:foregroundMark x1="8307" y1="38154" x2="4942" y2="43231"/>
                        <a14:foregroundMark x1="23134" y1="22000" x2="23239" y2="30462"/>
                        <a14:foregroundMark x1="23239" y1="30462" x2="24185" y2="22769"/>
                        <a14:foregroundMark x1="24185" y1="22769" x2="31335" y2="27538"/>
                        <a14:foregroundMark x1="31335" y1="27538" x2="32492" y2="31231"/>
                        <a14:foregroundMark x1="19874" y1="14308" x2="22818" y2="20154"/>
                        <a14:foregroundMark x1="23554" y1="19231" x2="29443" y2="23231"/>
                        <a14:foregroundMark x1="29443" y1="23231" x2="31966" y2="28154"/>
                        <a14:foregroundMark x1="32282" y1="31231" x2="27865" y2="38462"/>
                        <a14:foregroundMark x1="27865" y1="38462" x2="29758" y2="46769"/>
                        <a14:foregroundMark x1="29758" y1="46769" x2="26393" y2="51538"/>
                        <a14:foregroundMark x1="12093" y1="87385" x2="11041" y2="95538"/>
                        <a14:foregroundMark x1="11041" y1="95538" x2="14196" y2="90308"/>
                        <a14:foregroundMark x1="41325" y1="85385" x2="43533" y2="94000"/>
                        <a14:foregroundMark x1="43533" y1="94000" x2="45426" y2="86308"/>
                        <a14:foregroundMark x1="47634" y1="88615" x2="53838" y2="90615"/>
                        <a14:foregroundMark x1="53838" y1="90615" x2="53417" y2="85385"/>
                        <a14:foregroundMark x1="49737" y1="56462" x2="50263" y2="71846"/>
                        <a14:foregroundMark x1="50263" y1="71846" x2="47739" y2="80462"/>
                        <a14:foregroundMark x1="47739" y1="80462" x2="46793" y2="59692"/>
                        <a14:foregroundMark x1="45110" y1="36462" x2="45110" y2="30000"/>
                        <a14:foregroundMark x1="42902" y1="28154" x2="43849" y2="17692"/>
                        <a14:foregroundMark x1="43849" y1="17692" x2="52050" y2="17538"/>
                        <a14:foregroundMark x1="52050" y1="17538" x2="53943" y2="27846"/>
                        <a14:foregroundMark x1="53943" y1="27846" x2="52261" y2="28923"/>
                        <a14:foregroundMark x1="53523" y1="29385" x2="53523" y2="18462"/>
                        <a14:foregroundMark x1="53523" y1="18462" x2="47213" y2="14923"/>
                        <a14:foregroundMark x1="47213" y1="14923" x2="43428" y2="17231"/>
                        <a14:foregroundMark x1="52997" y1="19231" x2="48475" y2="13692"/>
                        <a14:foregroundMark x1="48475" y1="13692" x2="42797" y2="14923"/>
                        <a14:foregroundMark x1="42797" y1="14923" x2="41640" y2="18000"/>
                        <a14:foregroundMark x1="54995" y1="41231" x2="61514" y2="45077"/>
                        <a14:foregroundMark x1="61514" y1="45077" x2="55205" y2="51077"/>
                        <a14:foregroundMark x1="53733" y1="89231" x2="51735" y2="92308"/>
                        <a14:foregroundMark x1="51840" y1="93385" x2="53523" y2="87846"/>
                        <a14:foregroundMark x1="73607" y1="87231" x2="70242" y2="94000"/>
                        <a14:foregroundMark x1="70242" y1="94000" x2="75289" y2="90154"/>
                        <a14:foregroundMark x1="75289" y1="90154" x2="76866" y2="88000"/>
                        <a14:foregroundMark x1="81178" y1="77077" x2="74343" y2="62769"/>
                        <a14:foregroundMark x1="74343" y1="62769" x2="72871" y2="51385"/>
                        <a14:foregroundMark x1="72871" y1="51385" x2="73607" y2="48615"/>
                        <a14:foregroundMark x1="80652" y1="58308" x2="76761" y2="38154"/>
                        <a14:foregroundMark x1="76761" y1="38154" x2="73186" y2="41385"/>
                        <a14:foregroundMark x1="80757" y1="34615" x2="93481" y2="39538"/>
                        <a14:foregroundMark x1="93481" y1="39538" x2="96740" y2="38923"/>
                        <a14:foregroundMark x1="74027" y1="24000" x2="70137" y2="28308"/>
                        <a14:foregroundMark x1="75710" y1="21385" x2="82860" y2="16154"/>
                        <a14:foregroundMark x1="82860" y1="16154" x2="84648" y2="29077"/>
                        <a14:foregroundMark x1="87907" y1="84462" x2="86540" y2="86000"/>
                      </a14:backgroundRemoval>
                    </a14:imgEffect>
                  </a14:imgLayer>
                </a14:imgProps>
              </a:ext>
            </a:extLst>
          </a:blip>
          <a:stretch>
            <a:fillRect/>
          </a:stretch>
        </p:blipFill>
        <p:spPr>
          <a:xfrm>
            <a:off x="13659099" y="4925337"/>
            <a:ext cx="4391201" cy="4608354"/>
          </a:xfrm>
          <a:prstGeom prst="rect">
            <a:avLst/>
          </a:prstGeom>
        </p:spPr>
      </p:pic>
      <p:pic>
        <p:nvPicPr>
          <p:cNvPr id="11" name="PA_图片 34">
            <a:extLst>
              <a:ext uri="{FF2B5EF4-FFF2-40B4-BE49-F238E27FC236}">
                <a16:creationId xmlns:a16="http://schemas.microsoft.com/office/drawing/2014/main" id="{B6D266F5-2457-414B-BA18-849181C6DC2B}"/>
              </a:ext>
            </a:extLst>
          </p:cNvPr>
          <p:cNvPicPr>
            <a:picLocks noChangeAspect="1"/>
          </p:cNvPicPr>
          <p:nvPr>
            <p:custDataLst>
              <p:tags r:id="rId1"/>
            </p:custDataLst>
          </p:nvPr>
        </p:nvPicPr>
        <p:blipFill>
          <a:blip r:embed="rId14" cstate="print">
            <a:extLst>
              <a:ext uri="{28A0092B-C50C-407E-A947-70E740481C1C}">
                <a14:useLocalDpi xmlns:a14="http://schemas.microsoft.com/office/drawing/2010/main" val="0"/>
              </a:ext>
            </a:extLst>
          </a:blip>
          <a:stretch>
            <a:fillRect/>
          </a:stretch>
        </p:blipFill>
        <p:spPr>
          <a:xfrm rot="18523639">
            <a:off x="16952645" y="1257260"/>
            <a:ext cx="892174" cy="954938"/>
          </a:xfrm>
          <a:prstGeom prst="rect">
            <a:avLst/>
          </a:prstGeom>
        </p:spPr>
      </p:pic>
      <p:pic>
        <p:nvPicPr>
          <p:cNvPr id="3" name="Picture 2">
            <a:extLst>
              <a:ext uri="{FF2B5EF4-FFF2-40B4-BE49-F238E27FC236}">
                <a16:creationId xmlns:a16="http://schemas.microsoft.com/office/drawing/2014/main" id="{BB9C9C80-297E-4FD1-99E6-2E185BD62C5D}"/>
              </a:ext>
            </a:extLst>
          </p:cNvPr>
          <p:cNvPicPr>
            <a:picLocks noChangeAspect="1"/>
          </p:cNvPicPr>
          <p:nvPr/>
        </p:nvPicPr>
        <p:blipFill>
          <a:blip r:embed="rId15"/>
          <a:stretch>
            <a:fillRect/>
          </a:stretch>
        </p:blipFill>
        <p:spPr>
          <a:xfrm>
            <a:off x="533400" y="2448123"/>
            <a:ext cx="16619543" cy="2001793"/>
          </a:xfrm>
          <a:prstGeom prst="rect">
            <a:avLst/>
          </a:prstGeom>
        </p:spPr>
      </p:pic>
      <p:sp>
        <p:nvSpPr>
          <p:cNvPr id="13" name="Rectangle 12">
            <a:extLst>
              <a:ext uri="{FF2B5EF4-FFF2-40B4-BE49-F238E27FC236}">
                <a16:creationId xmlns:a16="http://schemas.microsoft.com/office/drawing/2014/main" id="{D8F56B6D-F01A-459D-88DB-60CC15FEB6F4}"/>
              </a:ext>
            </a:extLst>
          </p:cNvPr>
          <p:cNvSpPr/>
          <p:nvPr/>
        </p:nvSpPr>
        <p:spPr>
          <a:xfrm>
            <a:off x="1456388" y="1489567"/>
            <a:ext cx="1505540" cy="646331"/>
          </a:xfrm>
          <a:prstGeom prst="rect">
            <a:avLst/>
          </a:prstGeom>
          <a:noFill/>
        </p:spPr>
        <p:txBody>
          <a:bodyPr wrap="none" lIns="91440" tIns="45720" rIns="91440" bIns="45720">
            <a:spAutoFit/>
          </a:bodyPr>
          <a:lstStyle/>
          <a:p>
            <a:pPr algn="ctr"/>
            <a:r>
              <a:rPr lang="vi-VN" sz="3600" b="1" cap="none" spc="0">
                <a:ln w="0"/>
                <a:solidFill>
                  <a:srgbClr val="FF0000"/>
                </a:solidFill>
                <a:effectLst>
                  <a:outerShdw blurRad="38100" dist="19050" dir="2700000" algn="tl" rotWithShape="0">
                    <a:schemeClr val="dk1">
                      <a:alpha val="40000"/>
                    </a:schemeClr>
                  </a:outerShdw>
                </a:effectLst>
                <a:latin typeface="+mj-lt"/>
              </a:rPr>
              <a:t>Câu 1:</a:t>
            </a:r>
            <a:endParaRPr lang="en-US" sz="3600" b="1" cap="none" spc="0">
              <a:ln w="0"/>
              <a:solidFill>
                <a:srgbClr val="FF0000"/>
              </a:solidFill>
              <a:effectLst>
                <a:outerShdw blurRad="38100" dist="19050" dir="2700000" algn="tl" rotWithShape="0">
                  <a:schemeClr val="dk1">
                    <a:alpha val="40000"/>
                  </a:schemeClr>
                </a:outerShdw>
              </a:effectLst>
              <a:latin typeface="+mj-lt"/>
            </a:endParaRPr>
          </a:p>
        </p:txBody>
      </p:sp>
      <p:sp>
        <p:nvSpPr>
          <p:cNvPr id="17" name="TextBox 16">
            <a:extLst>
              <a:ext uri="{FF2B5EF4-FFF2-40B4-BE49-F238E27FC236}">
                <a16:creationId xmlns:a16="http://schemas.microsoft.com/office/drawing/2014/main" id="{2FBF2E72-9C9E-4C2F-A65F-53217D6414CC}"/>
              </a:ext>
            </a:extLst>
          </p:cNvPr>
          <p:cNvSpPr txBox="1"/>
          <p:nvPr/>
        </p:nvSpPr>
        <p:spPr>
          <a:xfrm>
            <a:off x="2438400" y="3936084"/>
            <a:ext cx="16611600" cy="523220"/>
          </a:xfrm>
          <a:prstGeom prst="rect">
            <a:avLst/>
          </a:prstGeom>
          <a:noFill/>
        </p:spPr>
        <p:txBody>
          <a:bodyPr wrap="square">
            <a:spAutoFit/>
          </a:bodyPr>
          <a:lstStyle/>
          <a:p>
            <a:r>
              <a:rPr lang="vi-VN" sz="2800">
                <a:solidFill>
                  <a:srgbClr val="0070C0"/>
                </a:solidFill>
                <a:latin typeface="+mj-lt"/>
              </a:rPr>
              <a:t>Non    nước    mình  đẹp  tựa    bài     thơ.           Câu       hát     vọng từ  ngàn   năm   xưa.</a:t>
            </a:r>
          </a:p>
        </p:txBody>
      </p:sp>
      <p:pic>
        <p:nvPicPr>
          <p:cNvPr id="2" name="1">
            <a:hlinkClick r:id="" action="ppaction://media"/>
            <a:extLst>
              <a:ext uri="{FF2B5EF4-FFF2-40B4-BE49-F238E27FC236}">
                <a16:creationId xmlns:a16="http://schemas.microsoft.com/office/drawing/2014/main" id="{6CA3ECBA-E919-4C13-AA0C-131BB0264D50}"/>
              </a:ext>
            </a:extLst>
          </p:cNvPr>
          <p:cNvPicPr>
            <a:picLocks noChangeAspect="1"/>
          </p:cNvPicPr>
          <p:nvPr>
            <a:audioFile r:link="rId3"/>
            <p:extLst>
              <p:ext uri="{DAA4B4D4-6D71-4841-9C94-3DE7FCFB9230}">
                <p14:media xmlns:p14="http://schemas.microsoft.com/office/powerpoint/2010/main" r:embed="rId2"/>
              </p:ext>
            </p:extLst>
          </p:nvPr>
        </p:nvPicPr>
        <p:blipFill>
          <a:blip r:embed="rId16"/>
          <a:stretch>
            <a:fillRect/>
          </a:stretch>
        </p:blipFill>
        <p:spPr>
          <a:xfrm>
            <a:off x="1456387" y="4762140"/>
            <a:ext cx="762359" cy="762359"/>
          </a:xfrm>
          <a:prstGeom prst="rect">
            <a:avLst/>
          </a:prstGeom>
        </p:spPr>
      </p:pic>
    </p:spTree>
    <p:extLst>
      <p:ext uri="{BB962C8B-B14F-4D97-AF65-F5344CB8AC3E}">
        <p14:creationId xmlns:p14="http://schemas.microsoft.com/office/powerpoint/2010/main" val="2269750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854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869348F-9CA0-4F72-9EEF-CC8AA70EC864}"/>
              </a:ext>
            </a:extLst>
          </p:cNvPr>
          <p:cNvPicPr>
            <a:picLocks noChangeAspect="1"/>
          </p:cNvPicPr>
          <p:nvPr/>
        </p:nvPicPr>
        <p:blipFill>
          <a:blip r:embed="rId5"/>
          <a:stretch>
            <a:fillRect/>
          </a:stretch>
        </p:blipFill>
        <p:spPr>
          <a:xfrm>
            <a:off x="237700" y="2093490"/>
            <a:ext cx="17068800" cy="3022484"/>
          </a:xfrm>
          <a:prstGeom prst="rect">
            <a:avLst/>
          </a:prstGeom>
        </p:spPr>
      </p:pic>
      <p:sp>
        <p:nvSpPr>
          <p:cNvPr id="12" name="Freeform 2">
            <a:extLst>
              <a:ext uri="{FF2B5EF4-FFF2-40B4-BE49-F238E27FC236}">
                <a16:creationId xmlns:a16="http://schemas.microsoft.com/office/drawing/2014/main" id="{B76AAC54-8E0B-FF43-7BED-60B8EC1B8A96}"/>
              </a:ext>
            </a:extLst>
          </p:cNvPr>
          <p:cNvSpPr/>
          <p:nvPr/>
        </p:nvSpPr>
        <p:spPr>
          <a:xfrm>
            <a:off x="-56310" y="8704185"/>
            <a:ext cx="18672832" cy="1633613"/>
          </a:xfrm>
          <a:custGeom>
            <a:avLst/>
            <a:gdLst/>
            <a:ahLst/>
            <a:cxnLst/>
            <a:rect l="l" t="t" r="r" b="b"/>
            <a:pathLst>
              <a:path w="7315200" h="1542842">
                <a:moveTo>
                  <a:pt x="0" y="0"/>
                </a:moveTo>
                <a:lnTo>
                  <a:pt x="7315200" y="0"/>
                </a:lnTo>
                <a:lnTo>
                  <a:pt x="7315200" y="1542843"/>
                </a:lnTo>
                <a:lnTo>
                  <a:pt x="0" y="154284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 name="Freeform 2">
            <a:extLst>
              <a:ext uri="{FF2B5EF4-FFF2-40B4-BE49-F238E27FC236}">
                <a16:creationId xmlns:a16="http://schemas.microsoft.com/office/drawing/2014/main" id="{9C61C943-70AF-8C1D-212E-3043817567B8}"/>
              </a:ext>
            </a:extLst>
          </p:cNvPr>
          <p:cNvSpPr/>
          <p:nvPr/>
        </p:nvSpPr>
        <p:spPr>
          <a:xfrm>
            <a:off x="5998072" y="8496299"/>
            <a:ext cx="6264624" cy="1755913"/>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5" name="Freeform 2">
            <a:extLst>
              <a:ext uri="{FF2B5EF4-FFF2-40B4-BE49-F238E27FC236}">
                <a16:creationId xmlns:a16="http://schemas.microsoft.com/office/drawing/2014/main" id="{66E02F92-763F-8658-ED87-540A547CBE55}"/>
              </a:ext>
            </a:extLst>
          </p:cNvPr>
          <p:cNvSpPr/>
          <p:nvPr/>
        </p:nvSpPr>
        <p:spPr>
          <a:xfrm>
            <a:off x="12094072" y="8505687"/>
            <a:ext cx="6410136" cy="1755913"/>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6" name="Freeform 2">
            <a:extLst>
              <a:ext uri="{FF2B5EF4-FFF2-40B4-BE49-F238E27FC236}">
                <a16:creationId xmlns:a16="http://schemas.microsoft.com/office/drawing/2014/main" id="{348DB666-E5D7-ADFF-64F5-90F8DE913277}"/>
              </a:ext>
            </a:extLst>
          </p:cNvPr>
          <p:cNvSpPr/>
          <p:nvPr/>
        </p:nvSpPr>
        <p:spPr>
          <a:xfrm>
            <a:off x="-168624" y="8496300"/>
            <a:ext cx="6264624" cy="1755913"/>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8">
              <a:extLst>
                <a:ext uri="{96DAC541-7B7A-43D3-8B79-37D633B846F1}">
                  <asvg:svgBlip xmlns:asvg="http://schemas.microsoft.com/office/drawing/2016/SVG/main"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9" name="Freeform 3">
            <a:extLst>
              <a:ext uri="{FF2B5EF4-FFF2-40B4-BE49-F238E27FC236}">
                <a16:creationId xmlns:a16="http://schemas.microsoft.com/office/drawing/2014/main" id="{7DD3133D-530D-3813-6555-3495FD2C111E}"/>
              </a:ext>
            </a:extLst>
          </p:cNvPr>
          <p:cNvSpPr/>
          <p:nvPr/>
        </p:nvSpPr>
        <p:spPr>
          <a:xfrm>
            <a:off x="15925800" y="-157370"/>
            <a:ext cx="2945866" cy="2162163"/>
          </a:xfrm>
          <a:custGeom>
            <a:avLst/>
            <a:gdLst/>
            <a:ahLst/>
            <a:cxnLst/>
            <a:rect l="l" t="t" r="r" b="b"/>
            <a:pathLst>
              <a:path w="4029726" h="3689438">
                <a:moveTo>
                  <a:pt x="0" y="0"/>
                </a:moveTo>
                <a:lnTo>
                  <a:pt x="4029726" y="0"/>
                </a:lnTo>
                <a:lnTo>
                  <a:pt x="4029726" y="3689439"/>
                </a:lnTo>
                <a:lnTo>
                  <a:pt x="0" y="3689439"/>
                </a:lnTo>
                <a:lnTo>
                  <a:pt x="0" y="0"/>
                </a:lnTo>
                <a:close/>
              </a:path>
            </a:pathLst>
          </a:custGeom>
          <a:blipFill>
            <a:blip r:embed="rId11"/>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20" name="Picture 5">
            <a:extLst>
              <a:ext uri="{FF2B5EF4-FFF2-40B4-BE49-F238E27FC236}">
                <a16:creationId xmlns:a16="http://schemas.microsoft.com/office/drawing/2014/main" id="{6340D5FB-862D-357E-2E28-EFD2F23B872B}"/>
              </a:ext>
            </a:extLst>
          </p:cNvPr>
          <p:cNvPicPr>
            <a:picLocks noChangeAspect="1"/>
          </p:cNvPicPr>
          <p:nvPr/>
        </p:nvPicPr>
        <p:blipFill>
          <a:blip r:embed="rId12"/>
          <a:srcRect/>
          <a:stretch>
            <a:fillRect/>
          </a:stretch>
        </p:blipFill>
        <p:spPr>
          <a:xfrm>
            <a:off x="0" y="-103495"/>
            <a:ext cx="1780257" cy="1280838"/>
          </a:xfrm>
          <a:prstGeom prst="rect">
            <a:avLst/>
          </a:prstGeom>
        </p:spPr>
      </p:pic>
      <p:pic>
        <p:nvPicPr>
          <p:cNvPr id="6" name="Picture 5">
            <a:extLst>
              <a:ext uri="{FF2B5EF4-FFF2-40B4-BE49-F238E27FC236}">
                <a16:creationId xmlns:a16="http://schemas.microsoft.com/office/drawing/2014/main" id="{8D398C10-5D60-4B73-B608-7B0047482B11}"/>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10000" b="95385" l="631" r="96740">
                        <a14:foregroundMark x1="526" y1="55846" x2="6835" y2="58615"/>
                        <a14:foregroundMark x1="6835" y1="58615" x2="12408" y2="53692"/>
                        <a14:foregroundMark x1="12408" y1="53692" x2="7150" y2="50308"/>
                        <a14:foregroundMark x1="7150" y1="50308" x2="4732" y2="54154"/>
                        <a14:foregroundMark x1="8097" y1="58923" x2="1998" y2="57385"/>
                        <a14:foregroundMark x1="1998" y1="57385" x2="2103" y2="54308"/>
                        <a14:foregroundMark x1="6309" y1="56462" x2="6835" y2="60308"/>
                        <a14:foregroundMark x1="6625" y1="58615" x2="841" y2="56769"/>
                        <a14:foregroundMark x1="3680" y1="55846" x2="8097" y2="59538"/>
                        <a14:foregroundMark x1="17245" y1="20923" x2="18402" y2="30769"/>
                        <a14:foregroundMark x1="18402" y1="30769" x2="23344" y2="21538"/>
                        <a14:foregroundMark x1="23344" y1="21538" x2="19664" y2="28615"/>
                        <a14:foregroundMark x1="19664" y1="28615" x2="17560" y2="29538"/>
                        <a14:foregroundMark x1="13460" y1="27231" x2="16614" y2="14769"/>
                        <a14:foregroundMark x1="16614" y1="14769" x2="22187" y2="20923"/>
                        <a14:foregroundMark x1="22187" y1="20923" x2="23239" y2="26308"/>
                        <a14:foregroundMark x1="23239" y1="20923" x2="19138" y2="14000"/>
                        <a14:foregroundMark x1="19138" y1="14000" x2="15037" y2="14615"/>
                        <a14:foregroundMark x1="23239" y1="19692" x2="16509" y2="14769"/>
                        <a14:foregroundMark x1="17666" y1="15538" x2="11882" y2="20615"/>
                        <a14:foregroundMark x1="11882" y1="20615" x2="6204" y2="43231"/>
                        <a14:foregroundMark x1="7676" y1="40615" x2="8412" y2="49692"/>
                        <a14:foregroundMark x1="8412" y1="49692" x2="7466" y2="51692"/>
                        <a14:foregroundMark x1="7992" y1="46769" x2="5783" y2="42923"/>
                        <a14:foregroundMark x1="8307" y1="38154" x2="4942" y2="43231"/>
                        <a14:foregroundMark x1="23134" y1="22000" x2="23239" y2="30462"/>
                        <a14:foregroundMark x1="23239" y1="30462" x2="24185" y2="22769"/>
                        <a14:foregroundMark x1="24185" y1="22769" x2="31335" y2="27538"/>
                        <a14:foregroundMark x1="31335" y1="27538" x2="32492" y2="31231"/>
                        <a14:foregroundMark x1="19874" y1="14308" x2="22818" y2="20154"/>
                        <a14:foregroundMark x1="23554" y1="19231" x2="29443" y2="23231"/>
                        <a14:foregroundMark x1="29443" y1="23231" x2="31966" y2="28154"/>
                        <a14:foregroundMark x1="32282" y1="31231" x2="27865" y2="38462"/>
                        <a14:foregroundMark x1="27865" y1="38462" x2="29758" y2="46769"/>
                        <a14:foregroundMark x1="29758" y1="46769" x2="26393" y2="51538"/>
                        <a14:foregroundMark x1="12093" y1="87385" x2="11041" y2="95538"/>
                        <a14:foregroundMark x1="11041" y1="95538" x2="14196" y2="90308"/>
                        <a14:foregroundMark x1="41325" y1="85385" x2="43533" y2="94000"/>
                        <a14:foregroundMark x1="43533" y1="94000" x2="45426" y2="86308"/>
                        <a14:foregroundMark x1="47634" y1="88615" x2="53838" y2="90615"/>
                        <a14:foregroundMark x1="53838" y1="90615" x2="53417" y2="85385"/>
                        <a14:foregroundMark x1="49737" y1="56462" x2="50263" y2="71846"/>
                        <a14:foregroundMark x1="50263" y1="71846" x2="47739" y2="80462"/>
                        <a14:foregroundMark x1="47739" y1="80462" x2="46793" y2="59692"/>
                        <a14:foregroundMark x1="45110" y1="36462" x2="45110" y2="30000"/>
                        <a14:foregroundMark x1="42902" y1="28154" x2="43849" y2="17692"/>
                        <a14:foregroundMark x1="43849" y1="17692" x2="52050" y2="17538"/>
                        <a14:foregroundMark x1="52050" y1="17538" x2="53943" y2="27846"/>
                        <a14:foregroundMark x1="53943" y1="27846" x2="52261" y2="28923"/>
                        <a14:foregroundMark x1="53523" y1="29385" x2="53523" y2="18462"/>
                        <a14:foregroundMark x1="53523" y1="18462" x2="47213" y2="14923"/>
                        <a14:foregroundMark x1="47213" y1="14923" x2="43428" y2="17231"/>
                        <a14:foregroundMark x1="52997" y1="19231" x2="48475" y2="13692"/>
                        <a14:foregroundMark x1="48475" y1="13692" x2="42797" y2="14923"/>
                        <a14:foregroundMark x1="42797" y1="14923" x2="41640" y2="18000"/>
                        <a14:foregroundMark x1="54995" y1="41231" x2="61514" y2="45077"/>
                        <a14:foregroundMark x1="61514" y1="45077" x2="55205" y2="51077"/>
                        <a14:foregroundMark x1="53733" y1="89231" x2="51735" y2="92308"/>
                        <a14:foregroundMark x1="51840" y1="93385" x2="53523" y2="87846"/>
                        <a14:foregroundMark x1="73607" y1="87231" x2="70242" y2="94000"/>
                        <a14:foregroundMark x1="70242" y1="94000" x2="75289" y2="90154"/>
                        <a14:foregroundMark x1="75289" y1="90154" x2="76866" y2="88000"/>
                        <a14:foregroundMark x1="81178" y1="77077" x2="74343" y2="62769"/>
                        <a14:foregroundMark x1="74343" y1="62769" x2="72871" y2="51385"/>
                        <a14:foregroundMark x1="72871" y1="51385" x2="73607" y2="48615"/>
                        <a14:foregroundMark x1="80652" y1="58308" x2="76761" y2="38154"/>
                        <a14:foregroundMark x1="76761" y1="38154" x2="73186" y2="41385"/>
                        <a14:foregroundMark x1="80757" y1="34615" x2="93481" y2="39538"/>
                        <a14:foregroundMark x1="93481" y1="39538" x2="96740" y2="38923"/>
                        <a14:foregroundMark x1="74027" y1="24000" x2="70137" y2="28308"/>
                        <a14:foregroundMark x1="75710" y1="21385" x2="82860" y2="16154"/>
                        <a14:foregroundMark x1="82860" y1="16154" x2="84648" y2="29077"/>
                        <a14:foregroundMark x1="87907" y1="84462" x2="86540" y2="86000"/>
                      </a14:backgroundRemoval>
                    </a14:imgEffect>
                  </a14:imgLayer>
                </a14:imgProps>
              </a:ext>
            </a:extLst>
          </a:blip>
          <a:stretch>
            <a:fillRect/>
          </a:stretch>
        </p:blipFill>
        <p:spPr>
          <a:xfrm>
            <a:off x="13896799" y="5174401"/>
            <a:ext cx="4391201" cy="4608354"/>
          </a:xfrm>
          <a:prstGeom prst="rect">
            <a:avLst/>
          </a:prstGeom>
        </p:spPr>
      </p:pic>
      <p:pic>
        <p:nvPicPr>
          <p:cNvPr id="11" name="PA_图片 34">
            <a:extLst>
              <a:ext uri="{FF2B5EF4-FFF2-40B4-BE49-F238E27FC236}">
                <a16:creationId xmlns:a16="http://schemas.microsoft.com/office/drawing/2014/main" id="{522AD71F-42DB-4E7B-9532-8D3509943A4D}"/>
              </a:ext>
            </a:extLst>
          </p:cNvPr>
          <p:cNvPicPr>
            <a:picLocks noChangeAspect="1"/>
          </p:cNvPicPr>
          <p:nvPr>
            <p:custDataLst>
              <p:tags r:id="rId1"/>
            </p:custDataLst>
          </p:nvPr>
        </p:nvPicPr>
        <p:blipFill>
          <a:blip r:embed="rId15" cstate="print">
            <a:extLst>
              <a:ext uri="{28A0092B-C50C-407E-A947-70E740481C1C}">
                <a14:useLocalDpi xmlns:a14="http://schemas.microsoft.com/office/drawing/2010/main" val="0"/>
              </a:ext>
            </a:extLst>
          </a:blip>
          <a:stretch>
            <a:fillRect/>
          </a:stretch>
        </p:blipFill>
        <p:spPr>
          <a:xfrm rot="18523639">
            <a:off x="16952645" y="1257260"/>
            <a:ext cx="892174" cy="954938"/>
          </a:xfrm>
          <a:prstGeom prst="rect">
            <a:avLst/>
          </a:prstGeom>
        </p:spPr>
      </p:pic>
      <p:sp>
        <p:nvSpPr>
          <p:cNvPr id="13" name="Rectangle 12">
            <a:extLst>
              <a:ext uri="{FF2B5EF4-FFF2-40B4-BE49-F238E27FC236}">
                <a16:creationId xmlns:a16="http://schemas.microsoft.com/office/drawing/2014/main" id="{CE1C9ACF-5C0F-4FA8-889A-14ABA58B1243}"/>
              </a:ext>
            </a:extLst>
          </p:cNvPr>
          <p:cNvSpPr/>
          <p:nvPr/>
        </p:nvSpPr>
        <p:spPr>
          <a:xfrm>
            <a:off x="1456388" y="1489567"/>
            <a:ext cx="1505540" cy="646331"/>
          </a:xfrm>
          <a:prstGeom prst="rect">
            <a:avLst/>
          </a:prstGeom>
          <a:noFill/>
        </p:spPr>
        <p:txBody>
          <a:bodyPr wrap="none" lIns="91440" tIns="45720" rIns="91440" bIns="45720">
            <a:spAutoFit/>
          </a:bodyPr>
          <a:lstStyle/>
          <a:p>
            <a:pPr algn="ctr"/>
            <a:r>
              <a:rPr lang="vi-VN" sz="3600" b="1" cap="none" spc="0">
                <a:ln w="0"/>
                <a:solidFill>
                  <a:srgbClr val="FF0000"/>
                </a:solidFill>
                <a:effectLst>
                  <a:outerShdw blurRad="38100" dist="19050" dir="2700000" algn="tl" rotWithShape="0">
                    <a:schemeClr val="dk1">
                      <a:alpha val="40000"/>
                    </a:schemeClr>
                  </a:outerShdw>
                </a:effectLst>
                <a:latin typeface="+mj-lt"/>
              </a:rPr>
              <a:t>Câu 2:</a:t>
            </a:r>
            <a:endParaRPr lang="en-US" sz="3600" b="1" cap="none" spc="0">
              <a:ln w="0"/>
              <a:solidFill>
                <a:srgbClr val="FF0000"/>
              </a:solidFill>
              <a:effectLst>
                <a:outerShdw blurRad="38100" dist="19050" dir="2700000" algn="tl" rotWithShape="0">
                  <a:schemeClr val="dk1">
                    <a:alpha val="40000"/>
                  </a:schemeClr>
                </a:outerShdw>
              </a:effectLst>
              <a:latin typeface="+mj-lt"/>
            </a:endParaRPr>
          </a:p>
        </p:txBody>
      </p:sp>
      <p:sp>
        <p:nvSpPr>
          <p:cNvPr id="17" name="TextBox 16">
            <a:extLst>
              <a:ext uri="{FF2B5EF4-FFF2-40B4-BE49-F238E27FC236}">
                <a16:creationId xmlns:a16="http://schemas.microsoft.com/office/drawing/2014/main" id="{E3B2B6FF-4B54-4B85-94C2-E6DC5F76423D}"/>
              </a:ext>
            </a:extLst>
          </p:cNvPr>
          <p:cNvSpPr txBox="1"/>
          <p:nvPr/>
        </p:nvSpPr>
        <p:spPr>
          <a:xfrm>
            <a:off x="1676400" y="5115974"/>
            <a:ext cx="16611600" cy="523220"/>
          </a:xfrm>
          <a:prstGeom prst="rect">
            <a:avLst/>
          </a:prstGeom>
          <a:noFill/>
        </p:spPr>
        <p:txBody>
          <a:bodyPr wrap="square">
            <a:spAutoFit/>
          </a:bodyPr>
          <a:lstStyle/>
          <a:p>
            <a:r>
              <a:rPr lang="vi-VN" sz="2800">
                <a:solidFill>
                  <a:srgbClr val="0070C0"/>
                </a:solidFill>
                <a:latin typeface="+mj-lt"/>
              </a:rPr>
              <a:t>đỏ.                                Gió                   đưa                  hương     lúa           vàng. </a:t>
            </a:r>
          </a:p>
        </p:txBody>
      </p:sp>
      <p:sp>
        <p:nvSpPr>
          <p:cNvPr id="18" name="TextBox 17">
            <a:extLst>
              <a:ext uri="{FF2B5EF4-FFF2-40B4-BE49-F238E27FC236}">
                <a16:creationId xmlns:a16="http://schemas.microsoft.com/office/drawing/2014/main" id="{7B3358E9-59C0-47D4-B891-191A4CDE7DC1}"/>
              </a:ext>
            </a:extLst>
          </p:cNvPr>
          <p:cNvSpPr txBox="1"/>
          <p:nvPr/>
        </p:nvSpPr>
        <p:spPr>
          <a:xfrm>
            <a:off x="3505200" y="3277586"/>
            <a:ext cx="16894672" cy="523220"/>
          </a:xfrm>
          <a:prstGeom prst="rect">
            <a:avLst/>
          </a:prstGeom>
          <a:noFill/>
        </p:spPr>
        <p:txBody>
          <a:bodyPr wrap="square">
            <a:spAutoFit/>
          </a:bodyPr>
          <a:lstStyle/>
          <a:p>
            <a:r>
              <a:rPr lang="vi-VN" sz="2800">
                <a:solidFill>
                  <a:srgbClr val="0070C0"/>
                </a:solidFill>
                <a:latin typeface="+mj-lt"/>
              </a:rPr>
              <a:t>Gió        lên,         trăng         sáng       trời           mây.             Miền     quê         em       nắng</a:t>
            </a:r>
          </a:p>
        </p:txBody>
      </p:sp>
      <p:pic>
        <p:nvPicPr>
          <p:cNvPr id="2" name="2">
            <a:hlinkClick r:id="" action="ppaction://media"/>
            <a:extLst>
              <a:ext uri="{FF2B5EF4-FFF2-40B4-BE49-F238E27FC236}">
                <a16:creationId xmlns:a16="http://schemas.microsoft.com/office/drawing/2014/main" id="{91CF57B5-A3C1-430A-B836-C60B754D2B40}"/>
              </a:ext>
            </a:extLst>
          </p:cNvPr>
          <p:cNvPicPr>
            <a:picLocks noChangeAspect="1"/>
          </p:cNvPicPr>
          <p:nvPr>
            <a:audioFile r:link="rId3"/>
            <p:extLst>
              <p:ext uri="{DAA4B4D4-6D71-4841-9C94-3DE7FCFB9230}">
                <p14:media xmlns:p14="http://schemas.microsoft.com/office/powerpoint/2010/main" r:embed="rId2"/>
              </p:ext>
            </p:extLst>
          </p:nvPr>
        </p:nvPicPr>
        <p:blipFill>
          <a:blip r:embed="rId16"/>
          <a:stretch>
            <a:fillRect/>
          </a:stretch>
        </p:blipFill>
        <p:spPr>
          <a:xfrm>
            <a:off x="1295400" y="6285157"/>
            <a:ext cx="1193421" cy="1193421"/>
          </a:xfrm>
          <a:prstGeom prst="rect">
            <a:avLst/>
          </a:prstGeom>
        </p:spPr>
      </p:pic>
    </p:spTree>
    <p:extLst>
      <p:ext uri="{BB962C8B-B14F-4D97-AF65-F5344CB8AC3E}">
        <p14:creationId xmlns:p14="http://schemas.microsoft.com/office/powerpoint/2010/main" val="3496390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995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EBD679E-4AF6-4B2F-8F7F-F76BEDB3D14D}"/>
              </a:ext>
            </a:extLst>
          </p:cNvPr>
          <p:cNvPicPr>
            <a:picLocks noChangeAspect="1"/>
          </p:cNvPicPr>
          <p:nvPr/>
        </p:nvPicPr>
        <p:blipFill>
          <a:blip r:embed="rId5"/>
          <a:stretch>
            <a:fillRect/>
          </a:stretch>
        </p:blipFill>
        <p:spPr>
          <a:xfrm>
            <a:off x="225000" y="1214580"/>
            <a:ext cx="16864472" cy="4475571"/>
          </a:xfrm>
          <a:prstGeom prst="rect">
            <a:avLst/>
          </a:prstGeom>
        </p:spPr>
      </p:pic>
      <p:sp>
        <p:nvSpPr>
          <p:cNvPr id="12" name="Freeform 2">
            <a:extLst>
              <a:ext uri="{FF2B5EF4-FFF2-40B4-BE49-F238E27FC236}">
                <a16:creationId xmlns:a16="http://schemas.microsoft.com/office/drawing/2014/main" id="{B76AAC54-8E0B-FF43-7BED-60B8EC1B8A96}"/>
              </a:ext>
            </a:extLst>
          </p:cNvPr>
          <p:cNvSpPr/>
          <p:nvPr/>
        </p:nvSpPr>
        <p:spPr>
          <a:xfrm>
            <a:off x="-56310" y="8704185"/>
            <a:ext cx="18672832" cy="1633613"/>
          </a:xfrm>
          <a:custGeom>
            <a:avLst/>
            <a:gdLst/>
            <a:ahLst/>
            <a:cxnLst/>
            <a:rect l="l" t="t" r="r" b="b"/>
            <a:pathLst>
              <a:path w="7315200" h="1542842">
                <a:moveTo>
                  <a:pt x="0" y="0"/>
                </a:moveTo>
                <a:lnTo>
                  <a:pt x="7315200" y="0"/>
                </a:lnTo>
                <a:lnTo>
                  <a:pt x="7315200" y="1542843"/>
                </a:lnTo>
                <a:lnTo>
                  <a:pt x="0" y="154284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 name="Freeform 2">
            <a:extLst>
              <a:ext uri="{FF2B5EF4-FFF2-40B4-BE49-F238E27FC236}">
                <a16:creationId xmlns:a16="http://schemas.microsoft.com/office/drawing/2014/main" id="{9C61C943-70AF-8C1D-212E-3043817567B8}"/>
              </a:ext>
            </a:extLst>
          </p:cNvPr>
          <p:cNvSpPr/>
          <p:nvPr/>
        </p:nvSpPr>
        <p:spPr>
          <a:xfrm>
            <a:off x="5998072" y="8496299"/>
            <a:ext cx="6264624" cy="1755913"/>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5" name="Freeform 2">
            <a:extLst>
              <a:ext uri="{FF2B5EF4-FFF2-40B4-BE49-F238E27FC236}">
                <a16:creationId xmlns:a16="http://schemas.microsoft.com/office/drawing/2014/main" id="{66E02F92-763F-8658-ED87-540A547CBE55}"/>
              </a:ext>
            </a:extLst>
          </p:cNvPr>
          <p:cNvSpPr/>
          <p:nvPr/>
        </p:nvSpPr>
        <p:spPr>
          <a:xfrm>
            <a:off x="12094072" y="8505687"/>
            <a:ext cx="6410136" cy="1755913"/>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6" name="Freeform 2">
            <a:extLst>
              <a:ext uri="{FF2B5EF4-FFF2-40B4-BE49-F238E27FC236}">
                <a16:creationId xmlns:a16="http://schemas.microsoft.com/office/drawing/2014/main" id="{348DB666-E5D7-ADFF-64F5-90F8DE913277}"/>
              </a:ext>
            </a:extLst>
          </p:cNvPr>
          <p:cNvSpPr/>
          <p:nvPr/>
        </p:nvSpPr>
        <p:spPr>
          <a:xfrm>
            <a:off x="-168624" y="8496300"/>
            <a:ext cx="6264624" cy="1755913"/>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8">
              <a:extLst>
                <a:ext uri="{96DAC541-7B7A-43D3-8B79-37D633B846F1}">
                  <asvg:svgBlip xmlns:asvg="http://schemas.microsoft.com/office/drawing/2016/SVG/main"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9" name="Freeform 3">
            <a:extLst>
              <a:ext uri="{FF2B5EF4-FFF2-40B4-BE49-F238E27FC236}">
                <a16:creationId xmlns:a16="http://schemas.microsoft.com/office/drawing/2014/main" id="{7DD3133D-530D-3813-6555-3495FD2C111E}"/>
              </a:ext>
            </a:extLst>
          </p:cNvPr>
          <p:cNvSpPr/>
          <p:nvPr/>
        </p:nvSpPr>
        <p:spPr>
          <a:xfrm>
            <a:off x="15925800" y="-157370"/>
            <a:ext cx="2945866" cy="2162163"/>
          </a:xfrm>
          <a:custGeom>
            <a:avLst/>
            <a:gdLst/>
            <a:ahLst/>
            <a:cxnLst/>
            <a:rect l="l" t="t" r="r" b="b"/>
            <a:pathLst>
              <a:path w="4029726" h="3689438">
                <a:moveTo>
                  <a:pt x="0" y="0"/>
                </a:moveTo>
                <a:lnTo>
                  <a:pt x="4029726" y="0"/>
                </a:lnTo>
                <a:lnTo>
                  <a:pt x="4029726" y="3689439"/>
                </a:lnTo>
                <a:lnTo>
                  <a:pt x="0" y="3689439"/>
                </a:lnTo>
                <a:lnTo>
                  <a:pt x="0" y="0"/>
                </a:lnTo>
                <a:close/>
              </a:path>
            </a:pathLst>
          </a:custGeom>
          <a:blipFill>
            <a:blip r:embed="rId11"/>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20" name="Picture 5">
            <a:extLst>
              <a:ext uri="{FF2B5EF4-FFF2-40B4-BE49-F238E27FC236}">
                <a16:creationId xmlns:a16="http://schemas.microsoft.com/office/drawing/2014/main" id="{6340D5FB-862D-357E-2E28-EFD2F23B872B}"/>
              </a:ext>
            </a:extLst>
          </p:cNvPr>
          <p:cNvPicPr>
            <a:picLocks noChangeAspect="1"/>
          </p:cNvPicPr>
          <p:nvPr/>
        </p:nvPicPr>
        <p:blipFill>
          <a:blip r:embed="rId12"/>
          <a:srcRect/>
          <a:stretch>
            <a:fillRect/>
          </a:stretch>
        </p:blipFill>
        <p:spPr>
          <a:xfrm>
            <a:off x="0" y="-103495"/>
            <a:ext cx="1780257" cy="1280838"/>
          </a:xfrm>
          <a:prstGeom prst="rect">
            <a:avLst/>
          </a:prstGeom>
        </p:spPr>
      </p:pic>
      <p:pic>
        <p:nvPicPr>
          <p:cNvPr id="6" name="Picture 5">
            <a:extLst>
              <a:ext uri="{FF2B5EF4-FFF2-40B4-BE49-F238E27FC236}">
                <a16:creationId xmlns:a16="http://schemas.microsoft.com/office/drawing/2014/main" id="{8D398C10-5D60-4B73-B608-7B0047482B11}"/>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10000" b="95385" l="631" r="96740">
                        <a14:foregroundMark x1="526" y1="55846" x2="6835" y2="58615"/>
                        <a14:foregroundMark x1="6835" y1="58615" x2="12408" y2="53692"/>
                        <a14:foregroundMark x1="12408" y1="53692" x2="7150" y2="50308"/>
                        <a14:foregroundMark x1="7150" y1="50308" x2="4732" y2="54154"/>
                        <a14:foregroundMark x1="8097" y1="58923" x2="1998" y2="57385"/>
                        <a14:foregroundMark x1="1998" y1="57385" x2="2103" y2="54308"/>
                        <a14:foregroundMark x1="6309" y1="56462" x2="6835" y2="60308"/>
                        <a14:foregroundMark x1="6625" y1="58615" x2="841" y2="56769"/>
                        <a14:foregroundMark x1="3680" y1="55846" x2="8097" y2="59538"/>
                        <a14:foregroundMark x1="17245" y1="20923" x2="18402" y2="30769"/>
                        <a14:foregroundMark x1="18402" y1="30769" x2="23344" y2="21538"/>
                        <a14:foregroundMark x1="23344" y1="21538" x2="19664" y2="28615"/>
                        <a14:foregroundMark x1="19664" y1="28615" x2="17560" y2="29538"/>
                        <a14:foregroundMark x1="13460" y1="27231" x2="16614" y2="14769"/>
                        <a14:foregroundMark x1="16614" y1="14769" x2="22187" y2="20923"/>
                        <a14:foregroundMark x1="22187" y1="20923" x2="23239" y2="26308"/>
                        <a14:foregroundMark x1="23239" y1="20923" x2="19138" y2="14000"/>
                        <a14:foregroundMark x1="19138" y1="14000" x2="15037" y2="14615"/>
                        <a14:foregroundMark x1="23239" y1="19692" x2="16509" y2="14769"/>
                        <a14:foregroundMark x1="17666" y1="15538" x2="11882" y2="20615"/>
                        <a14:foregroundMark x1="11882" y1="20615" x2="6204" y2="43231"/>
                        <a14:foregroundMark x1="7676" y1="40615" x2="8412" y2="49692"/>
                        <a14:foregroundMark x1="8412" y1="49692" x2="7466" y2="51692"/>
                        <a14:foregroundMark x1="7992" y1="46769" x2="5783" y2="42923"/>
                        <a14:foregroundMark x1="8307" y1="38154" x2="4942" y2="43231"/>
                        <a14:foregroundMark x1="23134" y1="22000" x2="23239" y2="30462"/>
                        <a14:foregroundMark x1="23239" y1="30462" x2="24185" y2="22769"/>
                        <a14:foregroundMark x1="24185" y1="22769" x2="31335" y2="27538"/>
                        <a14:foregroundMark x1="31335" y1="27538" x2="32492" y2="31231"/>
                        <a14:foregroundMark x1="19874" y1="14308" x2="22818" y2="20154"/>
                        <a14:foregroundMark x1="23554" y1="19231" x2="29443" y2="23231"/>
                        <a14:foregroundMark x1="29443" y1="23231" x2="31966" y2="28154"/>
                        <a14:foregroundMark x1="32282" y1="31231" x2="27865" y2="38462"/>
                        <a14:foregroundMark x1="27865" y1="38462" x2="29758" y2="46769"/>
                        <a14:foregroundMark x1="29758" y1="46769" x2="26393" y2="51538"/>
                        <a14:foregroundMark x1="12093" y1="87385" x2="11041" y2="95538"/>
                        <a14:foregroundMark x1="11041" y1="95538" x2="14196" y2="90308"/>
                        <a14:foregroundMark x1="41325" y1="85385" x2="43533" y2="94000"/>
                        <a14:foregroundMark x1="43533" y1="94000" x2="45426" y2="86308"/>
                        <a14:foregroundMark x1="47634" y1="88615" x2="53838" y2="90615"/>
                        <a14:foregroundMark x1="53838" y1="90615" x2="53417" y2="85385"/>
                        <a14:foregroundMark x1="49737" y1="56462" x2="50263" y2="71846"/>
                        <a14:foregroundMark x1="50263" y1="71846" x2="47739" y2="80462"/>
                        <a14:foregroundMark x1="47739" y1="80462" x2="46793" y2="59692"/>
                        <a14:foregroundMark x1="45110" y1="36462" x2="45110" y2="30000"/>
                        <a14:foregroundMark x1="42902" y1="28154" x2="43849" y2="17692"/>
                        <a14:foregroundMark x1="43849" y1="17692" x2="52050" y2="17538"/>
                        <a14:foregroundMark x1="52050" y1="17538" x2="53943" y2="27846"/>
                        <a14:foregroundMark x1="53943" y1="27846" x2="52261" y2="28923"/>
                        <a14:foregroundMark x1="53523" y1="29385" x2="53523" y2="18462"/>
                        <a14:foregroundMark x1="53523" y1="18462" x2="47213" y2="14923"/>
                        <a14:foregroundMark x1="47213" y1="14923" x2="43428" y2="17231"/>
                        <a14:foregroundMark x1="52997" y1="19231" x2="48475" y2="13692"/>
                        <a14:foregroundMark x1="48475" y1="13692" x2="42797" y2="14923"/>
                        <a14:foregroundMark x1="42797" y1="14923" x2="41640" y2="18000"/>
                        <a14:foregroundMark x1="54995" y1="41231" x2="61514" y2="45077"/>
                        <a14:foregroundMark x1="61514" y1="45077" x2="55205" y2="51077"/>
                        <a14:foregroundMark x1="53733" y1="89231" x2="51735" y2="92308"/>
                        <a14:foregroundMark x1="51840" y1="93385" x2="53523" y2="87846"/>
                        <a14:foregroundMark x1="73607" y1="87231" x2="70242" y2="94000"/>
                        <a14:foregroundMark x1="70242" y1="94000" x2="75289" y2="90154"/>
                        <a14:foregroundMark x1="75289" y1="90154" x2="76866" y2="88000"/>
                        <a14:foregroundMark x1="81178" y1="77077" x2="74343" y2="62769"/>
                        <a14:foregroundMark x1="74343" y1="62769" x2="72871" y2="51385"/>
                        <a14:foregroundMark x1="72871" y1="51385" x2="73607" y2="48615"/>
                        <a14:foregroundMark x1="80652" y1="58308" x2="76761" y2="38154"/>
                        <a14:foregroundMark x1="76761" y1="38154" x2="73186" y2="41385"/>
                        <a14:foregroundMark x1="80757" y1="34615" x2="93481" y2="39538"/>
                        <a14:foregroundMark x1="93481" y1="39538" x2="96740" y2="38923"/>
                        <a14:foregroundMark x1="74027" y1="24000" x2="70137" y2="28308"/>
                        <a14:foregroundMark x1="75710" y1="21385" x2="82860" y2="16154"/>
                        <a14:foregroundMark x1="82860" y1="16154" x2="84648" y2="29077"/>
                        <a14:foregroundMark x1="87907" y1="84462" x2="86540" y2="86000"/>
                      </a14:backgroundRemoval>
                    </a14:imgEffect>
                  </a14:imgLayer>
                </a14:imgProps>
              </a:ext>
            </a:extLst>
          </a:blip>
          <a:stretch>
            <a:fillRect/>
          </a:stretch>
        </p:blipFill>
        <p:spPr>
          <a:xfrm>
            <a:off x="14087607" y="5196984"/>
            <a:ext cx="4391201" cy="4608354"/>
          </a:xfrm>
          <a:prstGeom prst="rect">
            <a:avLst/>
          </a:prstGeom>
        </p:spPr>
      </p:pic>
      <p:pic>
        <p:nvPicPr>
          <p:cNvPr id="11" name="PA_图片 34">
            <a:extLst>
              <a:ext uri="{FF2B5EF4-FFF2-40B4-BE49-F238E27FC236}">
                <a16:creationId xmlns:a16="http://schemas.microsoft.com/office/drawing/2014/main" id="{EA3EFCE8-5C67-42C8-9497-C64700BF5BB5}"/>
              </a:ext>
            </a:extLst>
          </p:cNvPr>
          <p:cNvPicPr>
            <a:picLocks noChangeAspect="1"/>
          </p:cNvPicPr>
          <p:nvPr>
            <p:custDataLst>
              <p:tags r:id="rId1"/>
            </p:custDataLst>
          </p:nvPr>
        </p:nvPicPr>
        <p:blipFill>
          <a:blip r:embed="rId15" cstate="print">
            <a:extLst>
              <a:ext uri="{28A0092B-C50C-407E-A947-70E740481C1C}">
                <a14:useLocalDpi xmlns:a14="http://schemas.microsoft.com/office/drawing/2010/main" val="0"/>
              </a:ext>
            </a:extLst>
          </a:blip>
          <a:stretch>
            <a:fillRect/>
          </a:stretch>
        </p:blipFill>
        <p:spPr>
          <a:xfrm rot="18523639">
            <a:off x="16952645" y="1257260"/>
            <a:ext cx="892174" cy="954938"/>
          </a:xfrm>
          <a:prstGeom prst="rect">
            <a:avLst/>
          </a:prstGeom>
        </p:spPr>
      </p:pic>
      <p:sp>
        <p:nvSpPr>
          <p:cNvPr id="13" name="TextBox 12">
            <a:extLst>
              <a:ext uri="{FF2B5EF4-FFF2-40B4-BE49-F238E27FC236}">
                <a16:creationId xmlns:a16="http://schemas.microsoft.com/office/drawing/2014/main" id="{FF6E9115-E011-4681-9899-7F5C7502354C}"/>
              </a:ext>
            </a:extLst>
          </p:cNvPr>
          <p:cNvSpPr txBox="1"/>
          <p:nvPr/>
        </p:nvSpPr>
        <p:spPr>
          <a:xfrm>
            <a:off x="2743200" y="2420952"/>
            <a:ext cx="16611600" cy="523220"/>
          </a:xfrm>
          <a:prstGeom prst="rect">
            <a:avLst/>
          </a:prstGeom>
          <a:noFill/>
        </p:spPr>
        <p:txBody>
          <a:bodyPr wrap="square">
            <a:spAutoFit/>
          </a:bodyPr>
          <a:lstStyle/>
          <a:p>
            <a:r>
              <a:rPr lang="vi-VN" sz="2800">
                <a:solidFill>
                  <a:srgbClr val="0070C0"/>
                </a:solidFill>
                <a:latin typeface="+mj-lt"/>
              </a:rPr>
              <a:t>Non         nước     mình  đẹp    tựa    bài     thơ.                 Câu          hát      vọng   từ     ngàn   năm</a:t>
            </a:r>
          </a:p>
        </p:txBody>
      </p:sp>
      <p:sp>
        <p:nvSpPr>
          <p:cNvPr id="17" name="TextBox 16">
            <a:extLst>
              <a:ext uri="{FF2B5EF4-FFF2-40B4-BE49-F238E27FC236}">
                <a16:creationId xmlns:a16="http://schemas.microsoft.com/office/drawing/2014/main" id="{78582E32-EEF7-4A42-8BE3-C9B564069DC5}"/>
              </a:ext>
            </a:extLst>
          </p:cNvPr>
          <p:cNvSpPr txBox="1"/>
          <p:nvPr/>
        </p:nvSpPr>
        <p:spPr>
          <a:xfrm>
            <a:off x="1701800" y="5610967"/>
            <a:ext cx="16611600" cy="523220"/>
          </a:xfrm>
          <a:prstGeom prst="rect">
            <a:avLst/>
          </a:prstGeom>
          <a:noFill/>
        </p:spPr>
        <p:txBody>
          <a:bodyPr wrap="square">
            <a:spAutoFit/>
          </a:bodyPr>
          <a:lstStyle/>
          <a:p>
            <a:r>
              <a:rPr lang="vi-VN" sz="2800">
                <a:solidFill>
                  <a:srgbClr val="0070C0"/>
                </a:solidFill>
                <a:latin typeface="+mj-lt"/>
              </a:rPr>
              <a:t>đỏ.                                Gió                   đưa               hương     lúa           vàng. </a:t>
            </a:r>
          </a:p>
        </p:txBody>
      </p:sp>
      <p:sp>
        <p:nvSpPr>
          <p:cNvPr id="18" name="TextBox 17">
            <a:extLst>
              <a:ext uri="{FF2B5EF4-FFF2-40B4-BE49-F238E27FC236}">
                <a16:creationId xmlns:a16="http://schemas.microsoft.com/office/drawing/2014/main" id="{631724A7-43ED-48A4-947D-980676C62C26}"/>
              </a:ext>
            </a:extLst>
          </p:cNvPr>
          <p:cNvSpPr txBox="1"/>
          <p:nvPr/>
        </p:nvSpPr>
        <p:spPr>
          <a:xfrm>
            <a:off x="1346128" y="3954319"/>
            <a:ext cx="18008672" cy="523220"/>
          </a:xfrm>
          <a:prstGeom prst="rect">
            <a:avLst/>
          </a:prstGeom>
          <a:noFill/>
        </p:spPr>
        <p:txBody>
          <a:bodyPr wrap="square">
            <a:spAutoFit/>
          </a:bodyPr>
          <a:lstStyle/>
          <a:p>
            <a:r>
              <a:rPr lang="vi-VN" sz="2800">
                <a:solidFill>
                  <a:srgbClr val="0070C0"/>
                </a:solidFill>
                <a:latin typeface="+mj-lt"/>
              </a:rPr>
              <a:t>xưa.                 Gió        lên,         trăng         sáng       trời           mây.              Miền     quê         em       nắng</a:t>
            </a:r>
          </a:p>
        </p:txBody>
      </p:sp>
      <p:sp>
        <p:nvSpPr>
          <p:cNvPr id="21" name="Rectangle 20">
            <a:extLst>
              <a:ext uri="{FF2B5EF4-FFF2-40B4-BE49-F238E27FC236}">
                <a16:creationId xmlns:a16="http://schemas.microsoft.com/office/drawing/2014/main" id="{D89A1859-5ABA-4629-83D5-C906F00A684C}"/>
              </a:ext>
            </a:extLst>
          </p:cNvPr>
          <p:cNvSpPr/>
          <p:nvPr/>
        </p:nvSpPr>
        <p:spPr>
          <a:xfrm>
            <a:off x="1714500" y="482664"/>
            <a:ext cx="5219700" cy="646331"/>
          </a:xfrm>
          <a:prstGeom prst="rect">
            <a:avLst/>
          </a:prstGeom>
          <a:noFill/>
        </p:spPr>
        <p:txBody>
          <a:bodyPr wrap="square" lIns="91440" tIns="45720" rIns="91440" bIns="45720">
            <a:spAutoFit/>
          </a:bodyPr>
          <a:lstStyle/>
          <a:p>
            <a:pPr algn="ctr"/>
            <a:r>
              <a:rPr lang="vi-VN" sz="3600" b="1" cap="none" spc="0">
                <a:ln w="0"/>
                <a:solidFill>
                  <a:srgbClr val="FF0000"/>
                </a:solidFill>
                <a:effectLst>
                  <a:outerShdw blurRad="38100" dist="19050" dir="2700000" algn="tl" rotWithShape="0">
                    <a:schemeClr val="dk1">
                      <a:alpha val="40000"/>
                    </a:schemeClr>
                  </a:outerShdw>
                </a:effectLst>
                <a:latin typeface="+mj-lt"/>
              </a:rPr>
              <a:t>Nối câu 1+2:</a:t>
            </a:r>
            <a:endParaRPr lang="en-US" sz="3600" b="1" cap="none" spc="0">
              <a:ln w="0"/>
              <a:solidFill>
                <a:srgbClr val="FF0000"/>
              </a:solidFill>
              <a:effectLst>
                <a:outerShdw blurRad="38100" dist="19050" dir="2700000" algn="tl" rotWithShape="0">
                  <a:schemeClr val="dk1">
                    <a:alpha val="40000"/>
                  </a:schemeClr>
                </a:outerShdw>
              </a:effectLst>
              <a:latin typeface="+mj-lt"/>
            </a:endParaRPr>
          </a:p>
        </p:txBody>
      </p:sp>
      <p:pic>
        <p:nvPicPr>
          <p:cNvPr id="2" name="12">
            <a:hlinkClick r:id="" action="ppaction://media"/>
            <a:extLst>
              <a:ext uri="{FF2B5EF4-FFF2-40B4-BE49-F238E27FC236}">
                <a16:creationId xmlns:a16="http://schemas.microsoft.com/office/drawing/2014/main" id="{65E0E8DE-9DD1-48E7-BE42-B5F3243EADE4}"/>
              </a:ext>
            </a:extLst>
          </p:cNvPr>
          <p:cNvPicPr>
            <a:picLocks noChangeAspect="1"/>
          </p:cNvPicPr>
          <p:nvPr>
            <a:audioFile r:link="rId3"/>
            <p:extLst>
              <p:ext uri="{DAA4B4D4-6D71-4841-9C94-3DE7FCFB9230}">
                <p14:media xmlns:p14="http://schemas.microsoft.com/office/powerpoint/2010/main" r:embed="rId2"/>
              </p:ext>
            </p:extLst>
          </p:nvPr>
        </p:nvPicPr>
        <p:blipFill>
          <a:blip r:embed="rId16"/>
          <a:stretch>
            <a:fillRect/>
          </a:stretch>
        </p:blipFill>
        <p:spPr>
          <a:xfrm>
            <a:off x="1170656" y="6566406"/>
            <a:ext cx="734343" cy="734343"/>
          </a:xfrm>
          <a:prstGeom prst="rect">
            <a:avLst/>
          </a:prstGeom>
        </p:spPr>
      </p:pic>
    </p:spTree>
    <p:extLst>
      <p:ext uri="{BB962C8B-B14F-4D97-AF65-F5344CB8AC3E}">
        <p14:creationId xmlns:p14="http://schemas.microsoft.com/office/powerpoint/2010/main" val="2580192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737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A81D60D-164F-4080-A54F-84D01D4E8203}"/>
              </a:ext>
            </a:extLst>
          </p:cNvPr>
          <p:cNvPicPr>
            <a:picLocks noChangeAspect="1"/>
          </p:cNvPicPr>
          <p:nvPr/>
        </p:nvPicPr>
        <p:blipFill>
          <a:blip r:embed="rId5"/>
          <a:stretch>
            <a:fillRect/>
          </a:stretch>
        </p:blipFill>
        <p:spPr>
          <a:xfrm>
            <a:off x="266772" y="2212678"/>
            <a:ext cx="17185572" cy="3150245"/>
          </a:xfrm>
          <a:prstGeom prst="rect">
            <a:avLst/>
          </a:prstGeom>
        </p:spPr>
      </p:pic>
      <p:sp>
        <p:nvSpPr>
          <p:cNvPr id="12" name="Freeform 2">
            <a:extLst>
              <a:ext uri="{FF2B5EF4-FFF2-40B4-BE49-F238E27FC236}">
                <a16:creationId xmlns:a16="http://schemas.microsoft.com/office/drawing/2014/main" id="{B76AAC54-8E0B-FF43-7BED-60B8EC1B8A96}"/>
              </a:ext>
            </a:extLst>
          </p:cNvPr>
          <p:cNvSpPr/>
          <p:nvPr/>
        </p:nvSpPr>
        <p:spPr>
          <a:xfrm>
            <a:off x="-56310" y="8704185"/>
            <a:ext cx="18672832" cy="1633613"/>
          </a:xfrm>
          <a:custGeom>
            <a:avLst/>
            <a:gdLst/>
            <a:ahLst/>
            <a:cxnLst/>
            <a:rect l="l" t="t" r="r" b="b"/>
            <a:pathLst>
              <a:path w="7315200" h="1542842">
                <a:moveTo>
                  <a:pt x="0" y="0"/>
                </a:moveTo>
                <a:lnTo>
                  <a:pt x="7315200" y="0"/>
                </a:lnTo>
                <a:lnTo>
                  <a:pt x="7315200" y="1542843"/>
                </a:lnTo>
                <a:lnTo>
                  <a:pt x="0" y="154284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 name="Freeform 2">
            <a:extLst>
              <a:ext uri="{FF2B5EF4-FFF2-40B4-BE49-F238E27FC236}">
                <a16:creationId xmlns:a16="http://schemas.microsoft.com/office/drawing/2014/main" id="{9C61C943-70AF-8C1D-212E-3043817567B8}"/>
              </a:ext>
            </a:extLst>
          </p:cNvPr>
          <p:cNvSpPr/>
          <p:nvPr/>
        </p:nvSpPr>
        <p:spPr>
          <a:xfrm>
            <a:off x="5998072" y="8496299"/>
            <a:ext cx="6264624" cy="1755913"/>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5" name="Freeform 2">
            <a:extLst>
              <a:ext uri="{FF2B5EF4-FFF2-40B4-BE49-F238E27FC236}">
                <a16:creationId xmlns:a16="http://schemas.microsoft.com/office/drawing/2014/main" id="{66E02F92-763F-8658-ED87-540A547CBE55}"/>
              </a:ext>
            </a:extLst>
          </p:cNvPr>
          <p:cNvSpPr/>
          <p:nvPr/>
        </p:nvSpPr>
        <p:spPr>
          <a:xfrm>
            <a:off x="12094072" y="8505687"/>
            <a:ext cx="6410136" cy="1755913"/>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6" name="Freeform 2">
            <a:extLst>
              <a:ext uri="{FF2B5EF4-FFF2-40B4-BE49-F238E27FC236}">
                <a16:creationId xmlns:a16="http://schemas.microsoft.com/office/drawing/2014/main" id="{348DB666-E5D7-ADFF-64F5-90F8DE913277}"/>
              </a:ext>
            </a:extLst>
          </p:cNvPr>
          <p:cNvSpPr/>
          <p:nvPr/>
        </p:nvSpPr>
        <p:spPr>
          <a:xfrm>
            <a:off x="-168624" y="8496300"/>
            <a:ext cx="6264624" cy="1755913"/>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8">
              <a:extLst>
                <a:ext uri="{96DAC541-7B7A-43D3-8B79-37D633B846F1}">
                  <asvg:svgBlip xmlns:asvg="http://schemas.microsoft.com/office/drawing/2016/SVG/main"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9" name="Freeform 3">
            <a:extLst>
              <a:ext uri="{FF2B5EF4-FFF2-40B4-BE49-F238E27FC236}">
                <a16:creationId xmlns:a16="http://schemas.microsoft.com/office/drawing/2014/main" id="{7DD3133D-530D-3813-6555-3495FD2C111E}"/>
              </a:ext>
            </a:extLst>
          </p:cNvPr>
          <p:cNvSpPr/>
          <p:nvPr/>
        </p:nvSpPr>
        <p:spPr>
          <a:xfrm>
            <a:off x="15925800" y="-157370"/>
            <a:ext cx="2945866" cy="2162163"/>
          </a:xfrm>
          <a:custGeom>
            <a:avLst/>
            <a:gdLst/>
            <a:ahLst/>
            <a:cxnLst/>
            <a:rect l="l" t="t" r="r" b="b"/>
            <a:pathLst>
              <a:path w="4029726" h="3689438">
                <a:moveTo>
                  <a:pt x="0" y="0"/>
                </a:moveTo>
                <a:lnTo>
                  <a:pt x="4029726" y="0"/>
                </a:lnTo>
                <a:lnTo>
                  <a:pt x="4029726" y="3689439"/>
                </a:lnTo>
                <a:lnTo>
                  <a:pt x="0" y="3689439"/>
                </a:lnTo>
                <a:lnTo>
                  <a:pt x="0" y="0"/>
                </a:lnTo>
                <a:close/>
              </a:path>
            </a:pathLst>
          </a:custGeom>
          <a:blipFill>
            <a:blip r:embed="rId11"/>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20" name="Picture 5">
            <a:extLst>
              <a:ext uri="{FF2B5EF4-FFF2-40B4-BE49-F238E27FC236}">
                <a16:creationId xmlns:a16="http://schemas.microsoft.com/office/drawing/2014/main" id="{6340D5FB-862D-357E-2E28-EFD2F23B872B}"/>
              </a:ext>
            </a:extLst>
          </p:cNvPr>
          <p:cNvPicPr>
            <a:picLocks noChangeAspect="1"/>
          </p:cNvPicPr>
          <p:nvPr/>
        </p:nvPicPr>
        <p:blipFill>
          <a:blip r:embed="rId12"/>
          <a:srcRect/>
          <a:stretch>
            <a:fillRect/>
          </a:stretch>
        </p:blipFill>
        <p:spPr>
          <a:xfrm>
            <a:off x="0" y="-103495"/>
            <a:ext cx="1780257" cy="1280838"/>
          </a:xfrm>
          <a:prstGeom prst="rect">
            <a:avLst/>
          </a:prstGeom>
        </p:spPr>
      </p:pic>
      <p:pic>
        <p:nvPicPr>
          <p:cNvPr id="6" name="Picture 5">
            <a:extLst>
              <a:ext uri="{FF2B5EF4-FFF2-40B4-BE49-F238E27FC236}">
                <a16:creationId xmlns:a16="http://schemas.microsoft.com/office/drawing/2014/main" id="{8D398C10-5D60-4B73-B608-7B0047482B11}"/>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10000" b="95385" l="631" r="96740">
                        <a14:foregroundMark x1="526" y1="55846" x2="6835" y2="58615"/>
                        <a14:foregroundMark x1="6835" y1="58615" x2="12408" y2="53692"/>
                        <a14:foregroundMark x1="12408" y1="53692" x2="7150" y2="50308"/>
                        <a14:foregroundMark x1="7150" y1="50308" x2="4732" y2="54154"/>
                        <a14:foregroundMark x1="8097" y1="58923" x2="1998" y2="57385"/>
                        <a14:foregroundMark x1="1998" y1="57385" x2="2103" y2="54308"/>
                        <a14:foregroundMark x1="6309" y1="56462" x2="6835" y2="60308"/>
                        <a14:foregroundMark x1="6625" y1="58615" x2="841" y2="56769"/>
                        <a14:foregroundMark x1="3680" y1="55846" x2="8097" y2="59538"/>
                        <a14:foregroundMark x1="17245" y1="20923" x2="18402" y2="30769"/>
                        <a14:foregroundMark x1="18402" y1="30769" x2="23344" y2="21538"/>
                        <a14:foregroundMark x1="23344" y1="21538" x2="19664" y2="28615"/>
                        <a14:foregroundMark x1="19664" y1="28615" x2="17560" y2="29538"/>
                        <a14:foregroundMark x1="13460" y1="27231" x2="16614" y2="14769"/>
                        <a14:foregroundMark x1="16614" y1="14769" x2="22187" y2="20923"/>
                        <a14:foregroundMark x1="22187" y1="20923" x2="23239" y2="26308"/>
                        <a14:foregroundMark x1="23239" y1="20923" x2="19138" y2="14000"/>
                        <a14:foregroundMark x1="19138" y1="14000" x2="15037" y2="14615"/>
                        <a14:foregroundMark x1="23239" y1="19692" x2="16509" y2="14769"/>
                        <a14:foregroundMark x1="17666" y1="15538" x2="11882" y2="20615"/>
                        <a14:foregroundMark x1="11882" y1="20615" x2="6204" y2="43231"/>
                        <a14:foregroundMark x1="7676" y1="40615" x2="8412" y2="49692"/>
                        <a14:foregroundMark x1="8412" y1="49692" x2="7466" y2="51692"/>
                        <a14:foregroundMark x1="7992" y1="46769" x2="5783" y2="42923"/>
                        <a14:foregroundMark x1="8307" y1="38154" x2="4942" y2="43231"/>
                        <a14:foregroundMark x1="23134" y1="22000" x2="23239" y2="30462"/>
                        <a14:foregroundMark x1="23239" y1="30462" x2="24185" y2="22769"/>
                        <a14:foregroundMark x1="24185" y1="22769" x2="31335" y2="27538"/>
                        <a14:foregroundMark x1="31335" y1="27538" x2="32492" y2="31231"/>
                        <a14:foregroundMark x1="19874" y1="14308" x2="22818" y2="20154"/>
                        <a14:foregroundMark x1="23554" y1="19231" x2="29443" y2="23231"/>
                        <a14:foregroundMark x1="29443" y1="23231" x2="31966" y2="28154"/>
                        <a14:foregroundMark x1="32282" y1="31231" x2="27865" y2="38462"/>
                        <a14:foregroundMark x1="27865" y1="38462" x2="29758" y2="46769"/>
                        <a14:foregroundMark x1="29758" y1="46769" x2="26393" y2="51538"/>
                        <a14:foregroundMark x1="12093" y1="87385" x2="11041" y2="95538"/>
                        <a14:foregroundMark x1="11041" y1="95538" x2="14196" y2="90308"/>
                        <a14:foregroundMark x1="41325" y1="85385" x2="43533" y2="94000"/>
                        <a14:foregroundMark x1="43533" y1="94000" x2="45426" y2="86308"/>
                        <a14:foregroundMark x1="47634" y1="88615" x2="53838" y2="90615"/>
                        <a14:foregroundMark x1="53838" y1="90615" x2="53417" y2="85385"/>
                        <a14:foregroundMark x1="49737" y1="56462" x2="50263" y2="71846"/>
                        <a14:foregroundMark x1="50263" y1="71846" x2="47739" y2="80462"/>
                        <a14:foregroundMark x1="47739" y1="80462" x2="46793" y2="59692"/>
                        <a14:foregroundMark x1="45110" y1="36462" x2="45110" y2="30000"/>
                        <a14:foregroundMark x1="42902" y1="28154" x2="43849" y2="17692"/>
                        <a14:foregroundMark x1="43849" y1="17692" x2="52050" y2="17538"/>
                        <a14:foregroundMark x1="52050" y1="17538" x2="53943" y2="27846"/>
                        <a14:foregroundMark x1="53943" y1="27846" x2="52261" y2="28923"/>
                        <a14:foregroundMark x1="53523" y1="29385" x2="53523" y2="18462"/>
                        <a14:foregroundMark x1="53523" y1="18462" x2="47213" y2="14923"/>
                        <a14:foregroundMark x1="47213" y1="14923" x2="43428" y2="17231"/>
                        <a14:foregroundMark x1="52997" y1="19231" x2="48475" y2="13692"/>
                        <a14:foregroundMark x1="48475" y1="13692" x2="42797" y2="14923"/>
                        <a14:foregroundMark x1="42797" y1="14923" x2="41640" y2="18000"/>
                        <a14:foregroundMark x1="54995" y1="41231" x2="61514" y2="45077"/>
                        <a14:foregroundMark x1="61514" y1="45077" x2="55205" y2="51077"/>
                        <a14:foregroundMark x1="53733" y1="89231" x2="51735" y2="92308"/>
                        <a14:foregroundMark x1="51840" y1="93385" x2="53523" y2="87846"/>
                        <a14:foregroundMark x1="73607" y1="87231" x2="70242" y2="94000"/>
                        <a14:foregroundMark x1="70242" y1="94000" x2="75289" y2="90154"/>
                        <a14:foregroundMark x1="75289" y1="90154" x2="76866" y2="88000"/>
                        <a14:foregroundMark x1="81178" y1="77077" x2="74343" y2="62769"/>
                        <a14:foregroundMark x1="74343" y1="62769" x2="72871" y2="51385"/>
                        <a14:foregroundMark x1="72871" y1="51385" x2="73607" y2="48615"/>
                        <a14:foregroundMark x1="80652" y1="58308" x2="76761" y2="38154"/>
                        <a14:foregroundMark x1="76761" y1="38154" x2="73186" y2="41385"/>
                        <a14:foregroundMark x1="80757" y1="34615" x2="93481" y2="39538"/>
                        <a14:foregroundMark x1="93481" y1="39538" x2="96740" y2="38923"/>
                        <a14:foregroundMark x1="74027" y1="24000" x2="70137" y2="28308"/>
                        <a14:foregroundMark x1="75710" y1="21385" x2="82860" y2="16154"/>
                        <a14:foregroundMark x1="82860" y1="16154" x2="84648" y2="29077"/>
                        <a14:foregroundMark x1="87907" y1="84462" x2="86540" y2="86000"/>
                      </a14:backgroundRemoval>
                    </a14:imgEffect>
                  </a14:imgLayer>
                </a14:imgProps>
              </a:ext>
            </a:extLst>
          </a:blip>
          <a:stretch>
            <a:fillRect/>
          </a:stretch>
        </p:blipFill>
        <p:spPr>
          <a:xfrm>
            <a:off x="14169164" y="4899937"/>
            <a:ext cx="4391201" cy="4608354"/>
          </a:xfrm>
          <a:prstGeom prst="rect">
            <a:avLst/>
          </a:prstGeom>
        </p:spPr>
      </p:pic>
      <p:pic>
        <p:nvPicPr>
          <p:cNvPr id="11" name="PA_图片 34">
            <a:extLst>
              <a:ext uri="{FF2B5EF4-FFF2-40B4-BE49-F238E27FC236}">
                <a16:creationId xmlns:a16="http://schemas.microsoft.com/office/drawing/2014/main" id="{B312E556-17E3-46BB-83F5-78CCD830381F}"/>
              </a:ext>
            </a:extLst>
          </p:cNvPr>
          <p:cNvPicPr>
            <a:picLocks noChangeAspect="1"/>
          </p:cNvPicPr>
          <p:nvPr>
            <p:custDataLst>
              <p:tags r:id="rId1"/>
            </p:custDataLst>
          </p:nvPr>
        </p:nvPicPr>
        <p:blipFill>
          <a:blip r:embed="rId15" cstate="print">
            <a:extLst>
              <a:ext uri="{28A0092B-C50C-407E-A947-70E740481C1C}">
                <a14:useLocalDpi xmlns:a14="http://schemas.microsoft.com/office/drawing/2010/main" val="0"/>
              </a:ext>
            </a:extLst>
          </a:blip>
          <a:stretch>
            <a:fillRect/>
          </a:stretch>
        </p:blipFill>
        <p:spPr>
          <a:xfrm rot="18523639">
            <a:off x="16952645" y="1257260"/>
            <a:ext cx="892174" cy="954938"/>
          </a:xfrm>
          <a:prstGeom prst="rect">
            <a:avLst/>
          </a:prstGeom>
        </p:spPr>
      </p:pic>
      <p:sp>
        <p:nvSpPr>
          <p:cNvPr id="13" name="Rectangle 12">
            <a:extLst>
              <a:ext uri="{FF2B5EF4-FFF2-40B4-BE49-F238E27FC236}">
                <a16:creationId xmlns:a16="http://schemas.microsoft.com/office/drawing/2014/main" id="{65020C0E-AB65-4E03-AA8B-A93D0200E25B}"/>
              </a:ext>
            </a:extLst>
          </p:cNvPr>
          <p:cNvSpPr/>
          <p:nvPr/>
        </p:nvSpPr>
        <p:spPr>
          <a:xfrm>
            <a:off x="1157895" y="1207981"/>
            <a:ext cx="1505540" cy="646331"/>
          </a:xfrm>
          <a:prstGeom prst="rect">
            <a:avLst/>
          </a:prstGeom>
          <a:noFill/>
        </p:spPr>
        <p:txBody>
          <a:bodyPr wrap="none" lIns="91440" tIns="45720" rIns="91440" bIns="45720">
            <a:spAutoFit/>
          </a:bodyPr>
          <a:lstStyle/>
          <a:p>
            <a:pPr algn="ctr"/>
            <a:r>
              <a:rPr lang="vi-VN" sz="3600" b="1" cap="none" spc="0">
                <a:ln w="0"/>
                <a:solidFill>
                  <a:srgbClr val="FF0000"/>
                </a:solidFill>
                <a:effectLst>
                  <a:outerShdw blurRad="38100" dist="19050" dir="2700000" algn="tl" rotWithShape="0">
                    <a:schemeClr val="dk1">
                      <a:alpha val="40000"/>
                    </a:schemeClr>
                  </a:outerShdw>
                </a:effectLst>
                <a:latin typeface="+mj-lt"/>
              </a:rPr>
              <a:t>Câu 3:</a:t>
            </a:r>
            <a:endParaRPr lang="en-US" sz="3600" b="1" cap="none" spc="0">
              <a:ln w="0"/>
              <a:solidFill>
                <a:srgbClr val="FF0000"/>
              </a:solidFill>
              <a:effectLst>
                <a:outerShdw blurRad="38100" dist="19050" dir="2700000" algn="tl" rotWithShape="0">
                  <a:schemeClr val="dk1">
                    <a:alpha val="40000"/>
                  </a:schemeClr>
                </a:outerShdw>
              </a:effectLst>
              <a:latin typeface="+mj-lt"/>
            </a:endParaRPr>
          </a:p>
        </p:txBody>
      </p:sp>
      <p:sp>
        <p:nvSpPr>
          <p:cNvPr id="18" name="TextBox 17">
            <a:extLst>
              <a:ext uri="{FF2B5EF4-FFF2-40B4-BE49-F238E27FC236}">
                <a16:creationId xmlns:a16="http://schemas.microsoft.com/office/drawing/2014/main" id="{038BE179-C796-445F-A50B-7BFB348CB448}"/>
              </a:ext>
            </a:extLst>
          </p:cNvPr>
          <p:cNvSpPr txBox="1"/>
          <p:nvPr/>
        </p:nvSpPr>
        <p:spPr>
          <a:xfrm>
            <a:off x="2938288" y="3549854"/>
            <a:ext cx="16611600" cy="523220"/>
          </a:xfrm>
          <a:prstGeom prst="rect">
            <a:avLst/>
          </a:prstGeom>
          <a:noFill/>
        </p:spPr>
        <p:txBody>
          <a:bodyPr wrap="square">
            <a:spAutoFit/>
          </a:bodyPr>
          <a:lstStyle/>
          <a:p>
            <a:r>
              <a:rPr lang="vi-VN" sz="2800">
                <a:solidFill>
                  <a:srgbClr val="0070C0"/>
                </a:solidFill>
                <a:latin typeface="+mj-lt"/>
              </a:rPr>
              <a:t>Tang    tình     tang   tinh     tính       tang.              Tang         tang      tình      tình       tình      tinh</a:t>
            </a:r>
          </a:p>
        </p:txBody>
      </p:sp>
      <p:sp>
        <p:nvSpPr>
          <p:cNvPr id="21" name="TextBox 20">
            <a:extLst>
              <a:ext uri="{FF2B5EF4-FFF2-40B4-BE49-F238E27FC236}">
                <a16:creationId xmlns:a16="http://schemas.microsoft.com/office/drawing/2014/main" id="{B245CE64-09C6-4611-8113-E3C6A0983EDB}"/>
              </a:ext>
            </a:extLst>
          </p:cNvPr>
          <p:cNvSpPr txBox="1"/>
          <p:nvPr/>
        </p:nvSpPr>
        <p:spPr>
          <a:xfrm>
            <a:off x="1676400" y="5110701"/>
            <a:ext cx="16611600" cy="523220"/>
          </a:xfrm>
          <a:prstGeom prst="rect">
            <a:avLst/>
          </a:prstGeom>
          <a:noFill/>
        </p:spPr>
        <p:txBody>
          <a:bodyPr wrap="square">
            <a:spAutoFit/>
          </a:bodyPr>
          <a:lstStyle/>
          <a:p>
            <a:r>
              <a:rPr lang="vi-VN" sz="2800">
                <a:solidFill>
                  <a:srgbClr val="0070C0"/>
                </a:solidFill>
                <a:latin typeface="+mj-lt"/>
              </a:rPr>
              <a:t>tang.                           Tang                    tang       tình        tình        tình     tinh        tang.</a:t>
            </a:r>
          </a:p>
        </p:txBody>
      </p:sp>
      <p:pic>
        <p:nvPicPr>
          <p:cNvPr id="2" name="3">
            <a:hlinkClick r:id="" action="ppaction://media"/>
            <a:extLst>
              <a:ext uri="{FF2B5EF4-FFF2-40B4-BE49-F238E27FC236}">
                <a16:creationId xmlns:a16="http://schemas.microsoft.com/office/drawing/2014/main" id="{63973EAA-721A-4353-9EFD-305CC5C0057A}"/>
              </a:ext>
            </a:extLst>
          </p:cNvPr>
          <p:cNvPicPr>
            <a:picLocks noChangeAspect="1"/>
          </p:cNvPicPr>
          <p:nvPr>
            <a:audioFile r:link="rId3"/>
            <p:extLst>
              <p:ext uri="{DAA4B4D4-6D71-4841-9C94-3DE7FCFB9230}">
                <p14:media xmlns:p14="http://schemas.microsoft.com/office/powerpoint/2010/main" r:embed="rId2"/>
              </p:ext>
            </p:extLst>
          </p:nvPr>
        </p:nvPicPr>
        <p:blipFill>
          <a:blip r:embed="rId16"/>
          <a:stretch>
            <a:fillRect/>
          </a:stretch>
        </p:blipFill>
        <p:spPr>
          <a:xfrm>
            <a:off x="1482335" y="6485423"/>
            <a:ext cx="1143000" cy="1143000"/>
          </a:xfrm>
          <a:prstGeom prst="rect">
            <a:avLst/>
          </a:prstGeom>
        </p:spPr>
      </p:pic>
    </p:spTree>
    <p:extLst>
      <p:ext uri="{BB962C8B-B14F-4D97-AF65-F5344CB8AC3E}">
        <p14:creationId xmlns:p14="http://schemas.microsoft.com/office/powerpoint/2010/main" val="390922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138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2">
            <a:extLst>
              <a:ext uri="{FF2B5EF4-FFF2-40B4-BE49-F238E27FC236}">
                <a16:creationId xmlns:a16="http://schemas.microsoft.com/office/drawing/2014/main" id="{B76AAC54-8E0B-FF43-7BED-60B8EC1B8A96}"/>
              </a:ext>
            </a:extLst>
          </p:cNvPr>
          <p:cNvSpPr/>
          <p:nvPr/>
        </p:nvSpPr>
        <p:spPr>
          <a:xfrm>
            <a:off x="-56310" y="8704185"/>
            <a:ext cx="18672832" cy="1633613"/>
          </a:xfrm>
          <a:custGeom>
            <a:avLst/>
            <a:gdLst/>
            <a:ahLst/>
            <a:cxnLst/>
            <a:rect l="l" t="t" r="r" b="b"/>
            <a:pathLst>
              <a:path w="7315200" h="1542842">
                <a:moveTo>
                  <a:pt x="0" y="0"/>
                </a:moveTo>
                <a:lnTo>
                  <a:pt x="7315200" y="0"/>
                </a:lnTo>
                <a:lnTo>
                  <a:pt x="7315200" y="1542843"/>
                </a:lnTo>
                <a:lnTo>
                  <a:pt x="0" y="154284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 name="Freeform 2">
            <a:extLst>
              <a:ext uri="{FF2B5EF4-FFF2-40B4-BE49-F238E27FC236}">
                <a16:creationId xmlns:a16="http://schemas.microsoft.com/office/drawing/2014/main" id="{9C61C943-70AF-8C1D-212E-3043817567B8}"/>
              </a:ext>
            </a:extLst>
          </p:cNvPr>
          <p:cNvSpPr/>
          <p:nvPr/>
        </p:nvSpPr>
        <p:spPr>
          <a:xfrm>
            <a:off x="5998072" y="8496299"/>
            <a:ext cx="6264624" cy="1755913"/>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5" name="Freeform 2">
            <a:extLst>
              <a:ext uri="{FF2B5EF4-FFF2-40B4-BE49-F238E27FC236}">
                <a16:creationId xmlns:a16="http://schemas.microsoft.com/office/drawing/2014/main" id="{66E02F92-763F-8658-ED87-540A547CBE55}"/>
              </a:ext>
            </a:extLst>
          </p:cNvPr>
          <p:cNvSpPr/>
          <p:nvPr/>
        </p:nvSpPr>
        <p:spPr>
          <a:xfrm>
            <a:off x="12094072" y="8505687"/>
            <a:ext cx="6410136" cy="1755913"/>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6" name="Freeform 2">
            <a:extLst>
              <a:ext uri="{FF2B5EF4-FFF2-40B4-BE49-F238E27FC236}">
                <a16:creationId xmlns:a16="http://schemas.microsoft.com/office/drawing/2014/main" id="{348DB666-E5D7-ADFF-64F5-90F8DE913277}"/>
              </a:ext>
            </a:extLst>
          </p:cNvPr>
          <p:cNvSpPr/>
          <p:nvPr/>
        </p:nvSpPr>
        <p:spPr>
          <a:xfrm>
            <a:off x="-168624" y="8496300"/>
            <a:ext cx="6264624" cy="1755913"/>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7">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9" name="Freeform 3">
            <a:extLst>
              <a:ext uri="{FF2B5EF4-FFF2-40B4-BE49-F238E27FC236}">
                <a16:creationId xmlns:a16="http://schemas.microsoft.com/office/drawing/2014/main" id="{7DD3133D-530D-3813-6555-3495FD2C111E}"/>
              </a:ext>
            </a:extLst>
          </p:cNvPr>
          <p:cNvSpPr/>
          <p:nvPr/>
        </p:nvSpPr>
        <p:spPr>
          <a:xfrm>
            <a:off x="15925800" y="-157370"/>
            <a:ext cx="2945866" cy="2162163"/>
          </a:xfrm>
          <a:custGeom>
            <a:avLst/>
            <a:gdLst/>
            <a:ahLst/>
            <a:cxnLst/>
            <a:rect l="l" t="t" r="r" b="b"/>
            <a:pathLst>
              <a:path w="4029726" h="3689438">
                <a:moveTo>
                  <a:pt x="0" y="0"/>
                </a:moveTo>
                <a:lnTo>
                  <a:pt x="4029726" y="0"/>
                </a:lnTo>
                <a:lnTo>
                  <a:pt x="4029726" y="3689439"/>
                </a:lnTo>
                <a:lnTo>
                  <a:pt x="0" y="3689439"/>
                </a:lnTo>
                <a:lnTo>
                  <a:pt x="0" y="0"/>
                </a:lnTo>
                <a:close/>
              </a:path>
            </a:pathLst>
          </a:custGeom>
          <a:blipFill>
            <a:blip r:embed="rId10"/>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20" name="Picture 5">
            <a:extLst>
              <a:ext uri="{FF2B5EF4-FFF2-40B4-BE49-F238E27FC236}">
                <a16:creationId xmlns:a16="http://schemas.microsoft.com/office/drawing/2014/main" id="{6340D5FB-862D-357E-2E28-EFD2F23B872B}"/>
              </a:ext>
            </a:extLst>
          </p:cNvPr>
          <p:cNvPicPr>
            <a:picLocks noChangeAspect="1"/>
          </p:cNvPicPr>
          <p:nvPr/>
        </p:nvPicPr>
        <p:blipFill>
          <a:blip r:embed="rId11"/>
          <a:srcRect/>
          <a:stretch>
            <a:fillRect/>
          </a:stretch>
        </p:blipFill>
        <p:spPr>
          <a:xfrm>
            <a:off x="0" y="-103495"/>
            <a:ext cx="1780257" cy="1280838"/>
          </a:xfrm>
          <a:prstGeom prst="rect">
            <a:avLst/>
          </a:prstGeom>
        </p:spPr>
      </p:pic>
      <p:pic>
        <p:nvPicPr>
          <p:cNvPr id="6" name="Picture 5">
            <a:extLst>
              <a:ext uri="{FF2B5EF4-FFF2-40B4-BE49-F238E27FC236}">
                <a16:creationId xmlns:a16="http://schemas.microsoft.com/office/drawing/2014/main" id="{8D398C10-5D60-4B73-B608-7B0047482B11}"/>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10000" b="95385" l="631" r="96740">
                        <a14:foregroundMark x1="526" y1="55846" x2="6835" y2="58615"/>
                        <a14:foregroundMark x1="6835" y1="58615" x2="12408" y2="53692"/>
                        <a14:foregroundMark x1="12408" y1="53692" x2="7150" y2="50308"/>
                        <a14:foregroundMark x1="7150" y1="50308" x2="4732" y2="54154"/>
                        <a14:foregroundMark x1="8097" y1="58923" x2="1998" y2="57385"/>
                        <a14:foregroundMark x1="1998" y1="57385" x2="2103" y2="54308"/>
                        <a14:foregroundMark x1="6309" y1="56462" x2="6835" y2="60308"/>
                        <a14:foregroundMark x1="6625" y1="58615" x2="841" y2="56769"/>
                        <a14:foregroundMark x1="3680" y1="55846" x2="8097" y2="59538"/>
                        <a14:foregroundMark x1="17245" y1="20923" x2="18402" y2="30769"/>
                        <a14:foregroundMark x1="18402" y1="30769" x2="23344" y2="21538"/>
                        <a14:foregroundMark x1="23344" y1="21538" x2="19664" y2="28615"/>
                        <a14:foregroundMark x1="19664" y1="28615" x2="17560" y2="29538"/>
                        <a14:foregroundMark x1="13460" y1="27231" x2="16614" y2="14769"/>
                        <a14:foregroundMark x1="16614" y1="14769" x2="22187" y2="20923"/>
                        <a14:foregroundMark x1="22187" y1="20923" x2="23239" y2="26308"/>
                        <a14:foregroundMark x1="23239" y1="20923" x2="19138" y2="14000"/>
                        <a14:foregroundMark x1="19138" y1="14000" x2="15037" y2="14615"/>
                        <a14:foregroundMark x1="23239" y1="19692" x2="16509" y2="14769"/>
                        <a14:foregroundMark x1="17666" y1="15538" x2="11882" y2="20615"/>
                        <a14:foregroundMark x1="11882" y1="20615" x2="6204" y2="43231"/>
                        <a14:foregroundMark x1="7676" y1="40615" x2="8412" y2="49692"/>
                        <a14:foregroundMark x1="8412" y1="49692" x2="7466" y2="51692"/>
                        <a14:foregroundMark x1="7992" y1="46769" x2="5783" y2="42923"/>
                        <a14:foregroundMark x1="8307" y1="38154" x2="4942" y2="43231"/>
                        <a14:foregroundMark x1="23134" y1="22000" x2="23239" y2="30462"/>
                        <a14:foregroundMark x1="23239" y1="30462" x2="24185" y2="22769"/>
                        <a14:foregroundMark x1="24185" y1="22769" x2="31335" y2="27538"/>
                        <a14:foregroundMark x1="31335" y1="27538" x2="32492" y2="31231"/>
                        <a14:foregroundMark x1="19874" y1="14308" x2="22818" y2="20154"/>
                        <a14:foregroundMark x1="23554" y1="19231" x2="29443" y2="23231"/>
                        <a14:foregroundMark x1="29443" y1="23231" x2="31966" y2="28154"/>
                        <a14:foregroundMark x1="32282" y1="31231" x2="27865" y2="38462"/>
                        <a14:foregroundMark x1="27865" y1="38462" x2="29758" y2="46769"/>
                        <a14:foregroundMark x1="29758" y1="46769" x2="26393" y2="51538"/>
                        <a14:foregroundMark x1="12093" y1="87385" x2="11041" y2="95538"/>
                        <a14:foregroundMark x1="11041" y1="95538" x2="14196" y2="90308"/>
                        <a14:foregroundMark x1="41325" y1="85385" x2="43533" y2="94000"/>
                        <a14:foregroundMark x1="43533" y1="94000" x2="45426" y2="86308"/>
                        <a14:foregroundMark x1="47634" y1="88615" x2="53838" y2="90615"/>
                        <a14:foregroundMark x1="53838" y1="90615" x2="53417" y2="85385"/>
                        <a14:foregroundMark x1="49737" y1="56462" x2="50263" y2="71846"/>
                        <a14:foregroundMark x1="50263" y1="71846" x2="47739" y2="80462"/>
                        <a14:foregroundMark x1="47739" y1="80462" x2="46793" y2="59692"/>
                        <a14:foregroundMark x1="45110" y1="36462" x2="45110" y2="30000"/>
                        <a14:foregroundMark x1="42902" y1="28154" x2="43849" y2="17692"/>
                        <a14:foregroundMark x1="43849" y1="17692" x2="52050" y2="17538"/>
                        <a14:foregroundMark x1="52050" y1="17538" x2="53943" y2="27846"/>
                        <a14:foregroundMark x1="53943" y1="27846" x2="52261" y2="28923"/>
                        <a14:foregroundMark x1="53523" y1="29385" x2="53523" y2="18462"/>
                        <a14:foregroundMark x1="53523" y1="18462" x2="47213" y2="14923"/>
                        <a14:foregroundMark x1="47213" y1="14923" x2="43428" y2="17231"/>
                        <a14:foregroundMark x1="52997" y1="19231" x2="48475" y2="13692"/>
                        <a14:foregroundMark x1="48475" y1="13692" x2="42797" y2="14923"/>
                        <a14:foregroundMark x1="42797" y1="14923" x2="41640" y2="18000"/>
                        <a14:foregroundMark x1="54995" y1="41231" x2="61514" y2="45077"/>
                        <a14:foregroundMark x1="61514" y1="45077" x2="55205" y2="51077"/>
                        <a14:foregroundMark x1="53733" y1="89231" x2="51735" y2="92308"/>
                        <a14:foregroundMark x1="51840" y1="93385" x2="53523" y2="87846"/>
                        <a14:foregroundMark x1="73607" y1="87231" x2="70242" y2="94000"/>
                        <a14:foregroundMark x1="70242" y1="94000" x2="75289" y2="90154"/>
                        <a14:foregroundMark x1="75289" y1="90154" x2="76866" y2="88000"/>
                        <a14:foregroundMark x1="81178" y1="77077" x2="74343" y2="62769"/>
                        <a14:foregroundMark x1="74343" y1="62769" x2="72871" y2="51385"/>
                        <a14:foregroundMark x1="72871" y1="51385" x2="73607" y2="48615"/>
                        <a14:foregroundMark x1="80652" y1="58308" x2="76761" y2="38154"/>
                        <a14:foregroundMark x1="76761" y1="38154" x2="73186" y2="41385"/>
                        <a14:foregroundMark x1="80757" y1="34615" x2="93481" y2="39538"/>
                        <a14:foregroundMark x1="93481" y1="39538" x2="96740" y2="38923"/>
                        <a14:foregroundMark x1="74027" y1="24000" x2="70137" y2="28308"/>
                        <a14:foregroundMark x1="75710" y1="21385" x2="82860" y2="16154"/>
                        <a14:foregroundMark x1="82860" y1="16154" x2="84648" y2="29077"/>
                        <a14:foregroundMark x1="87907" y1="84462" x2="86540" y2="86000"/>
                      </a14:backgroundRemoval>
                    </a14:imgEffect>
                  </a14:imgLayer>
                </a14:imgProps>
              </a:ext>
            </a:extLst>
          </a:blip>
          <a:stretch>
            <a:fillRect/>
          </a:stretch>
        </p:blipFill>
        <p:spPr>
          <a:xfrm>
            <a:off x="14169164" y="4899937"/>
            <a:ext cx="4391201" cy="4608354"/>
          </a:xfrm>
          <a:prstGeom prst="rect">
            <a:avLst/>
          </a:prstGeom>
        </p:spPr>
      </p:pic>
      <p:pic>
        <p:nvPicPr>
          <p:cNvPr id="11" name="PA_图片 34">
            <a:extLst>
              <a:ext uri="{FF2B5EF4-FFF2-40B4-BE49-F238E27FC236}">
                <a16:creationId xmlns:a16="http://schemas.microsoft.com/office/drawing/2014/main" id="{223950D8-7E37-41B5-B38E-D339F4F3DBF1}"/>
              </a:ext>
            </a:extLst>
          </p:cNvPr>
          <p:cNvPicPr>
            <a:picLocks noChangeAspect="1"/>
          </p:cNvPicPr>
          <p:nvPr>
            <p:custDataLst>
              <p:tags r:id="rId1"/>
            </p:custDataLst>
          </p:nvPr>
        </p:nvPicPr>
        <p:blipFill>
          <a:blip r:embed="rId14" cstate="print">
            <a:extLst>
              <a:ext uri="{28A0092B-C50C-407E-A947-70E740481C1C}">
                <a14:useLocalDpi xmlns:a14="http://schemas.microsoft.com/office/drawing/2010/main" val="0"/>
              </a:ext>
            </a:extLst>
          </a:blip>
          <a:stretch>
            <a:fillRect/>
          </a:stretch>
        </p:blipFill>
        <p:spPr>
          <a:xfrm rot="18523639">
            <a:off x="16952645" y="1257260"/>
            <a:ext cx="892174" cy="954938"/>
          </a:xfrm>
          <a:prstGeom prst="rect">
            <a:avLst/>
          </a:prstGeom>
        </p:spPr>
      </p:pic>
      <p:pic>
        <p:nvPicPr>
          <p:cNvPr id="3" name="Picture 2">
            <a:extLst>
              <a:ext uri="{FF2B5EF4-FFF2-40B4-BE49-F238E27FC236}">
                <a16:creationId xmlns:a16="http://schemas.microsoft.com/office/drawing/2014/main" id="{7672A2B8-C428-4950-BE41-EA22337DFC1D}"/>
              </a:ext>
            </a:extLst>
          </p:cNvPr>
          <p:cNvPicPr>
            <a:picLocks noChangeAspect="1"/>
          </p:cNvPicPr>
          <p:nvPr/>
        </p:nvPicPr>
        <p:blipFill>
          <a:blip r:embed="rId15"/>
          <a:stretch>
            <a:fillRect/>
          </a:stretch>
        </p:blipFill>
        <p:spPr>
          <a:xfrm>
            <a:off x="580673" y="2381448"/>
            <a:ext cx="15784091" cy="1688982"/>
          </a:xfrm>
          <a:prstGeom prst="rect">
            <a:avLst/>
          </a:prstGeom>
        </p:spPr>
      </p:pic>
      <p:sp>
        <p:nvSpPr>
          <p:cNvPr id="13" name="Rectangle 12">
            <a:extLst>
              <a:ext uri="{FF2B5EF4-FFF2-40B4-BE49-F238E27FC236}">
                <a16:creationId xmlns:a16="http://schemas.microsoft.com/office/drawing/2014/main" id="{1A61648D-C53D-49C2-950F-843361C4F426}"/>
              </a:ext>
            </a:extLst>
          </p:cNvPr>
          <p:cNvSpPr/>
          <p:nvPr/>
        </p:nvSpPr>
        <p:spPr>
          <a:xfrm>
            <a:off x="1157895" y="1207981"/>
            <a:ext cx="1505540" cy="646331"/>
          </a:xfrm>
          <a:prstGeom prst="rect">
            <a:avLst/>
          </a:prstGeom>
          <a:noFill/>
        </p:spPr>
        <p:txBody>
          <a:bodyPr wrap="none" lIns="91440" tIns="45720" rIns="91440" bIns="45720">
            <a:spAutoFit/>
          </a:bodyPr>
          <a:lstStyle/>
          <a:p>
            <a:pPr algn="ctr"/>
            <a:r>
              <a:rPr lang="vi-VN" sz="3600" b="1" cap="none" spc="0">
                <a:ln w="0"/>
                <a:solidFill>
                  <a:srgbClr val="FF0000"/>
                </a:solidFill>
                <a:effectLst>
                  <a:outerShdw blurRad="38100" dist="19050" dir="2700000" algn="tl" rotWithShape="0">
                    <a:schemeClr val="dk1">
                      <a:alpha val="40000"/>
                    </a:schemeClr>
                  </a:outerShdw>
                </a:effectLst>
                <a:latin typeface="+mj-lt"/>
              </a:rPr>
              <a:t>Câu 4:</a:t>
            </a:r>
            <a:endParaRPr lang="en-US" sz="3600" b="1" cap="none" spc="0">
              <a:ln w="0"/>
              <a:solidFill>
                <a:srgbClr val="FF0000"/>
              </a:solidFill>
              <a:effectLst>
                <a:outerShdw blurRad="38100" dist="19050" dir="2700000" algn="tl" rotWithShape="0">
                  <a:schemeClr val="dk1">
                    <a:alpha val="40000"/>
                  </a:schemeClr>
                </a:outerShdw>
              </a:effectLst>
              <a:latin typeface="+mj-lt"/>
            </a:endParaRPr>
          </a:p>
        </p:txBody>
      </p:sp>
      <p:sp>
        <p:nvSpPr>
          <p:cNvPr id="17" name="TextBox 16">
            <a:extLst>
              <a:ext uri="{FF2B5EF4-FFF2-40B4-BE49-F238E27FC236}">
                <a16:creationId xmlns:a16="http://schemas.microsoft.com/office/drawing/2014/main" id="{91203ABC-2266-43A0-8AF0-0B5E73E77BAE}"/>
              </a:ext>
            </a:extLst>
          </p:cNvPr>
          <p:cNvSpPr txBox="1"/>
          <p:nvPr/>
        </p:nvSpPr>
        <p:spPr>
          <a:xfrm>
            <a:off x="3276600" y="3854082"/>
            <a:ext cx="16611600" cy="523220"/>
          </a:xfrm>
          <a:prstGeom prst="rect">
            <a:avLst/>
          </a:prstGeom>
          <a:noFill/>
        </p:spPr>
        <p:txBody>
          <a:bodyPr wrap="square">
            <a:spAutoFit/>
          </a:bodyPr>
          <a:lstStyle/>
          <a:p>
            <a:r>
              <a:rPr lang="vi-VN" sz="2800">
                <a:solidFill>
                  <a:srgbClr val="0070C0"/>
                </a:solidFill>
                <a:latin typeface="+mj-lt"/>
              </a:rPr>
              <a:t>Nắng  lên     ai          gánh    lúa        về.          Lúa     thơm mùi     nếp    mới. </a:t>
            </a:r>
          </a:p>
        </p:txBody>
      </p:sp>
      <p:pic>
        <p:nvPicPr>
          <p:cNvPr id="2" name="4">
            <a:hlinkClick r:id="" action="ppaction://media"/>
            <a:extLst>
              <a:ext uri="{FF2B5EF4-FFF2-40B4-BE49-F238E27FC236}">
                <a16:creationId xmlns:a16="http://schemas.microsoft.com/office/drawing/2014/main" id="{668B4C62-AF43-4453-B94F-7D67375C8A1F}"/>
              </a:ext>
            </a:extLst>
          </p:cNvPr>
          <p:cNvPicPr>
            <a:picLocks noChangeAspect="1"/>
          </p:cNvPicPr>
          <p:nvPr>
            <a:audioFile r:link="rId3"/>
            <p:extLst>
              <p:ext uri="{DAA4B4D4-6D71-4841-9C94-3DE7FCFB9230}">
                <p14:media xmlns:p14="http://schemas.microsoft.com/office/powerpoint/2010/main" r:embed="rId2"/>
              </p:ext>
            </p:extLst>
          </p:nvPr>
        </p:nvPicPr>
        <p:blipFill>
          <a:blip r:embed="rId16"/>
          <a:stretch>
            <a:fillRect/>
          </a:stretch>
        </p:blipFill>
        <p:spPr>
          <a:xfrm>
            <a:off x="1626799" y="5169959"/>
            <a:ext cx="1011236" cy="1011236"/>
          </a:xfrm>
          <a:prstGeom prst="rect">
            <a:avLst/>
          </a:prstGeom>
        </p:spPr>
      </p:pic>
    </p:spTree>
    <p:extLst>
      <p:ext uri="{BB962C8B-B14F-4D97-AF65-F5344CB8AC3E}">
        <p14:creationId xmlns:p14="http://schemas.microsoft.com/office/powerpoint/2010/main" val="510824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778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2">
            <a:extLst>
              <a:ext uri="{FF2B5EF4-FFF2-40B4-BE49-F238E27FC236}">
                <a16:creationId xmlns:a16="http://schemas.microsoft.com/office/drawing/2014/main" id="{B76AAC54-8E0B-FF43-7BED-60B8EC1B8A96}"/>
              </a:ext>
            </a:extLst>
          </p:cNvPr>
          <p:cNvSpPr/>
          <p:nvPr/>
        </p:nvSpPr>
        <p:spPr>
          <a:xfrm>
            <a:off x="-56310" y="8704185"/>
            <a:ext cx="18672832" cy="1633613"/>
          </a:xfrm>
          <a:custGeom>
            <a:avLst/>
            <a:gdLst/>
            <a:ahLst/>
            <a:cxnLst/>
            <a:rect l="l" t="t" r="r" b="b"/>
            <a:pathLst>
              <a:path w="7315200" h="1542842">
                <a:moveTo>
                  <a:pt x="0" y="0"/>
                </a:moveTo>
                <a:lnTo>
                  <a:pt x="7315200" y="0"/>
                </a:lnTo>
                <a:lnTo>
                  <a:pt x="7315200" y="1542843"/>
                </a:lnTo>
                <a:lnTo>
                  <a:pt x="0" y="154284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 name="Freeform 2">
            <a:extLst>
              <a:ext uri="{FF2B5EF4-FFF2-40B4-BE49-F238E27FC236}">
                <a16:creationId xmlns:a16="http://schemas.microsoft.com/office/drawing/2014/main" id="{9C61C943-70AF-8C1D-212E-3043817567B8}"/>
              </a:ext>
            </a:extLst>
          </p:cNvPr>
          <p:cNvSpPr/>
          <p:nvPr/>
        </p:nvSpPr>
        <p:spPr>
          <a:xfrm>
            <a:off x="5998072" y="8496299"/>
            <a:ext cx="6264624" cy="1755913"/>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5" name="Freeform 2">
            <a:extLst>
              <a:ext uri="{FF2B5EF4-FFF2-40B4-BE49-F238E27FC236}">
                <a16:creationId xmlns:a16="http://schemas.microsoft.com/office/drawing/2014/main" id="{66E02F92-763F-8658-ED87-540A547CBE55}"/>
              </a:ext>
            </a:extLst>
          </p:cNvPr>
          <p:cNvSpPr/>
          <p:nvPr/>
        </p:nvSpPr>
        <p:spPr>
          <a:xfrm>
            <a:off x="12094072" y="8505687"/>
            <a:ext cx="6410136" cy="1755913"/>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6" name="Freeform 2">
            <a:extLst>
              <a:ext uri="{FF2B5EF4-FFF2-40B4-BE49-F238E27FC236}">
                <a16:creationId xmlns:a16="http://schemas.microsoft.com/office/drawing/2014/main" id="{348DB666-E5D7-ADFF-64F5-90F8DE913277}"/>
              </a:ext>
            </a:extLst>
          </p:cNvPr>
          <p:cNvSpPr/>
          <p:nvPr/>
        </p:nvSpPr>
        <p:spPr>
          <a:xfrm>
            <a:off x="-168624" y="8496300"/>
            <a:ext cx="6264624" cy="1755913"/>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7">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9" name="Freeform 3">
            <a:extLst>
              <a:ext uri="{FF2B5EF4-FFF2-40B4-BE49-F238E27FC236}">
                <a16:creationId xmlns:a16="http://schemas.microsoft.com/office/drawing/2014/main" id="{7DD3133D-530D-3813-6555-3495FD2C111E}"/>
              </a:ext>
            </a:extLst>
          </p:cNvPr>
          <p:cNvSpPr/>
          <p:nvPr/>
        </p:nvSpPr>
        <p:spPr>
          <a:xfrm>
            <a:off x="15925800" y="-157370"/>
            <a:ext cx="2945866" cy="2162163"/>
          </a:xfrm>
          <a:custGeom>
            <a:avLst/>
            <a:gdLst/>
            <a:ahLst/>
            <a:cxnLst/>
            <a:rect l="l" t="t" r="r" b="b"/>
            <a:pathLst>
              <a:path w="4029726" h="3689438">
                <a:moveTo>
                  <a:pt x="0" y="0"/>
                </a:moveTo>
                <a:lnTo>
                  <a:pt x="4029726" y="0"/>
                </a:lnTo>
                <a:lnTo>
                  <a:pt x="4029726" y="3689439"/>
                </a:lnTo>
                <a:lnTo>
                  <a:pt x="0" y="3689439"/>
                </a:lnTo>
                <a:lnTo>
                  <a:pt x="0" y="0"/>
                </a:lnTo>
                <a:close/>
              </a:path>
            </a:pathLst>
          </a:custGeom>
          <a:blipFill>
            <a:blip r:embed="rId10"/>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20" name="Picture 5">
            <a:extLst>
              <a:ext uri="{FF2B5EF4-FFF2-40B4-BE49-F238E27FC236}">
                <a16:creationId xmlns:a16="http://schemas.microsoft.com/office/drawing/2014/main" id="{6340D5FB-862D-357E-2E28-EFD2F23B872B}"/>
              </a:ext>
            </a:extLst>
          </p:cNvPr>
          <p:cNvPicPr>
            <a:picLocks noChangeAspect="1"/>
          </p:cNvPicPr>
          <p:nvPr/>
        </p:nvPicPr>
        <p:blipFill>
          <a:blip r:embed="rId11"/>
          <a:srcRect/>
          <a:stretch>
            <a:fillRect/>
          </a:stretch>
        </p:blipFill>
        <p:spPr>
          <a:xfrm>
            <a:off x="0" y="-103495"/>
            <a:ext cx="1780257" cy="1280838"/>
          </a:xfrm>
          <a:prstGeom prst="rect">
            <a:avLst/>
          </a:prstGeom>
        </p:spPr>
      </p:pic>
      <p:pic>
        <p:nvPicPr>
          <p:cNvPr id="6" name="Picture 5">
            <a:extLst>
              <a:ext uri="{FF2B5EF4-FFF2-40B4-BE49-F238E27FC236}">
                <a16:creationId xmlns:a16="http://schemas.microsoft.com/office/drawing/2014/main" id="{8D398C10-5D60-4B73-B608-7B0047482B11}"/>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10000" b="95385" l="631" r="96740">
                        <a14:foregroundMark x1="526" y1="55846" x2="6835" y2="58615"/>
                        <a14:foregroundMark x1="6835" y1="58615" x2="12408" y2="53692"/>
                        <a14:foregroundMark x1="12408" y1="53692" x2="7150" y2="50308"/>
                        <a14:foregroundMark x1="7150" y1="50308" x2="4732" y2="54154"/>
                        <a14:foregroundMark x1="8097" y1="58923" x2="1998" y2="57385"/>
                        <a14:foregroundMark x1="1998" y1="57385" x2="2103" y2="54308"/>
                        <a14:foregroundMark x1="6309" y1="56462" x2="6835" y2="60308"/>
                        <a14:foregroundMark x1="6625" y1="58615" x2="841" y2="56769"/>
                        <a14:foregroundMark x1="3680" y1="55846" x2="8097" y2="59538"/>
                        <a14:foregroundMark x1="17245" y1="20923" x2="18402" y2="30769"/>
                        <a14:foregroundMark x1="18402" y1="30769" x2="23344" y2="21538"/>
                        <a14:foregroundMark x1="23344" y1="21538" x2="19664" y2="28615"/>
                        <a14:foregroundMark x1="19664" y1="28615" x2="17560" y2="29538"/>
                        <a14:foregroundMark x1="13460" y1="27231" x2="16614" y2="14769"/>
                        <a14:foregroundMark x1="16614" y1="14769" x2="22187" y2="20923"/>
                        <a14:foregroundMark x1="22187" y1="20923" x2="23239" y2="26308"/>
                        <a14:foregroundMark x1="23239" y1="20923" x2="19138" y2="14000"/>
                        <a14:foregroundMark x1="19138" y1="14000" x2="15037" y2="14615"/>
                        <a14:foregroundMark x1="23239" y1="19692" x2="16509" y2="14769"/>
                        <a14:foregroundMark x1="17666" y1="15538" x2="11882" y2="20615"/>
                        <a14:foregroundMark x1="11882" y1="20615" x2="6204" y2="43231"/>
                        <a14:foregroundMark x1="7676" y1="40615" x2="8412" y2="49692"/>
                        <a14:foregroundMark x1="8412" y1="49692" x2="7466" y2="51692"/>
                        <a14:foregroundMark x1="7992" y1="46769" x2="5783" y2="42923"/>
                        <a14:foregroundMark x1="8307" y1="38154" x2="4942" y2="43231"/>
                        <a14:foregroundMark x1="23134" y1="22000" x2="23239" y2="30462"/>
                        <a14:foregroundMark x1="23239" y1="30462" x2="24185" y2="22769"/>
                        <a14:foregroundMark x1="24185" y1="22769" x2="31335" y2="27538"/>
                        <a14:foregroundMark x1="31335" y1="27538" x2="32492" y2="31231"/>
                        <a14:foregroundMark x1="19874" y1="14308" x2="22818" y2="20154"/>
                        <a14:foregroundMark x1="23554" y1="19231" x2="29443" y2="23231"/>
                        <a14:foregroundMark x1="29443" y1="23231" x2="31966" y2="28154"/>
                        <a14:foregroundMark x1="32282" y1="31231" x2="27865" y2="38462"/>
                        <a14:foregroundMark x1="27865" y1="38462" x2="29758" y2="46769"/>
                        <a14:foregroundMark x1="29758" y1="46769" x2="26393" y2="51538"/>
                        <a14:foregroundMark x1="12093" y1="87385" x2="11041" y2="95538"/>
                        <a14:foregroundMark x1="11041" y1="95538" x2="14196" y2="90308"/>
                        <a14:foregroundMark x1="41325" y1="85385" x2="43533" y2="94000"/>
                        <a14:foregroundMark x1="43533" y1="94000" x2="45426" y2="86308"/>
                        <a14:foregroundMark x1="47634" y1="88615" x2="53838" y2="90615"/>
                        <a14:foregroundMark x1="53838" y1="90615" x2="53417" y2="85385"/>
                        <a14:foregroundMark x1="49737" y1="56462" x2="50263" y2="71846"/>
                        <a14:foregroundMark x1="50263" y1="71846" x2="47739" y2="80462"/>
                        <a14:foregroundMark x1="47739" y1="80462" x2="46793" y2="59692"/>
                        <a14:foregroundMark x1="45110" y1="36462" x2="45110" y2="30000"/>
                        <a14:foregroundMark x1="42902" y1="28154" x2="43849" y2="17692"/>
                        <a14:foregroundMark x1="43849" y1="17692" x2="52050" y2="17538"/>
                        <a14:foregroundMark x1="52050" y1="17538" x2="53943" y2="27846"/>
                        <a14:foregroundMark x1="53943" y1="27846" x2="52261" y2="28923"/>
                        <a14:foregroundMark x1="53523" y1="29385" x2="53523" y2="18462"/>
                        <a14:foregroundMark x1="53523" y1="18462" x2="47213" y2="14923"/>
                        <a14:foregroundMark x1="47213" y1="14923" x2="43428" y2="17231"/>
                        <a14:foregroundMark x1="52997" y1="19231" x2="48475" y2="13692"/>
                        <a14:foregroundMark x1="48475" y1="13692" x2="42797" y2="14923"/>
                        <a14:foregroundMark x1="42797" y1="14923" x2="41640" y2="18000"/>
                        <a14:foregroundMark x1="54995" y1="41231" x2="61514" y2="45077"/>
                        <a14:foregroundMark x1="61514" y1="45077" x2="55205" y2="51077"/>
                        <a14:foregroundMark x1="53733" y1="89231" x2="51735" y2="92308"/>
                        <a14:foregroundMark x1="51840" y1="93385" x2="53523" y2="87846"/>
                        <a14:foregroundMark x1="73607" y1="87231" x2="70242" y2="94000"/>
                        <a14:foregroundMark x1="70242" y1="94000" x2="75289" y2="90154"/>
                        <a14:foregroundMark x1="75289" y1="90154" x2="76866" y2="88000"/>
                        <a14:foregroundMark x1="81178" y1="77077" x2="74343" y2="62769"/>
                        <a14:foregroundMark x1="74343" y1="62769" x2="72871" y2="51385"/>
                        <a14:foregroundMark x1="72871" y1="51385" x2="73607" y2="48615"/>
                        <a14:foregroundMark x1="80652" y1="58308" x2="76761" y2="38154"/>
                        <a14:foregroundMark x1="76761" y1="38154" x2="73186" y2="41385"/>
                        <a14:foregroundMark x1="80757" y1="34615" x2="93481" y2="39538"/>
                        <a14:foregroundMark x1="93481" y1="39538" x2="96740" y2="38923"/>
                        <a14:foregroundMark x1="74027" y1="24000" x2="70137" y2="28308"/>
                        <a14:foregroundMark x1="75710" y1="21385" x2="82860" y2="16154"/>
                        <a14:foregroundMark x1="82860" y1="16154" x2="84648" y2="29077"/>
                        <a14:foregroundMark x1="87907" y1="84462" x2="86540" y2="86000"/>
                      </a14:backgroundRemoval>
                    </a14:imgEffect>
                  </a14:imgLayer>
                </a14:imgProps>
              </a:ext>
            </a:extLst>
          </a:blip>
          <a:stretch>
            <a:fillRect/>
          </a:stretch>
        </p:blipFill>
        <p:spPr>
          <a:xfrm>
            <a:off x="14169164" y="4899937"/>
            <a:ext cx="4391201" cy="4608354"/>
          </a:xfrm>
          <a:prstGeom prst="rect">
            <a:avLst/>
          </a:prstGeom>
        </p:spPr>
      </p:pic>
      <p:pic>
        <p:nvPicPr>
          <p:cNvPr id="11" name="PA_图片 34">
            <a:extLst>
              <a:ext uri="{FF2B5EF4-FFF2-40B4-BE49-F238E27FC236}">
                <a16:creationId xmlns:a16="http://schemas.microsoft.com/office/drawing/2014/main" id="{6BA3CDBD-F9C1-4BB8-9E20-2153D50E48E2}"/>
              </a:ext>
            </a:extLst>
          </p:cNvPr>
          <p:cNvPicPr>
            <a:picLocks noChangeAspect="1"/>
          </p:cNvPicPr>
          <p:nvPr>
            <p:custDataLst>
              <p:tags r:id="rId1"/>
            </p:custDataLst>
          </p:nvPr>
        </p:nvPicPr>
        <p:blipFill>
          <a:blip r:embed="rId14" cstate="print">
            <a:extLst>
              <a:ext uri="{28A0092B-C50C-407E-A947-70E740481C1C}">
                <a14:useLocalDpi xmlns:a14="http://schemas.microsoft.com/office/drawing/2010/main" val="0"/>
              </a:ext>
            </a:extLst>
          </a:blip>
          <a:stretch>
            <a:fillRect/>
          </a:stretch>
        </p:blipFill>
        <p:spPr>
          <a:xfrm rot="18523639">
            <a:off x="16952645" y="1257260"/>
            <a:ext cx="892174" cy="954938"/>
          </a:xfrm>
          <a:prstGeom prst="rect">
            <a:avLst/>
          </a:prstGeom>
        </p:spPr>
      </p:pic>
      <p:sp>
        <p:nvSpPr>
          <p:cNvPr id="13" name="Rectangle 12">
            <a:extLst>
              <a:ext uri="{FF2B5EF4-FFF2-40B4-BE49-F238E27FC236}">
                <a16:creationId xmlns:a16="http://schemas.microsoft.com/office/drawing/2014/main" id="{19E5F04C-A232-4900-9551-0A75F92A2248}"/>
              </a:ext>
            </a:extLst>
          </p:cNvPr>
          <p:cNvSpPr/>
          <p:nvPr/>
        </p:nvSpPr>
        <p:spPr>
          <a:xfrm>
            <a:off x="1143000" y="1358462"/>
            <a:ext cx="1505540" cy="646331"/>
          </a:xfrm>
          <a:prstGeom prst="rect">
            <a:avLst/>
          </a:prstGeom>
          <a:noFill/>
        </p:spPr>
        <p:txBody>
          <a:bodyPr wrap="none" lIns="91440" tIns="45720" rIns="91440" bIns="45720">
            <a:spAutoFit/>
          </a:bodyPr>
          <a:lstStyle/>
          <a:p>
            <a:pPr algn="ctr"/>
            <a:r>
              <a:rPr lang="vi-VN" sz="3600" b="1" cap="none" spc="0">
                <a:ln w="0"/>
                <a:solidFill>
                  <a:srgbClr val="FF0000"/>
                </a:solidFill>
                <a:effectLst>
                  <a:outerShdw blurRad="38100" dist="19050" dir="2700000" algn="tl" rotWithShape="0">
                    <a:schemeClr val="dk1">
                      <a:alpha val="40000"/>
                    </a:schemeClr>
                  </a:outerShdw>
                </a:effectLst>
                <a:latin typeface="+mj-lt"/>
              </a:rPr>
              <a:t>Câu 5:</a:t>
            </a:r>
            <a:endParaRPr lang="en-US" sz="3600" b="1" cap="none" spc="0">
              <a:ln w="0"/>
              <a:solidFill>
                <a:srgbClr val="FF0000"/>
              </a:solidFill>
              <a:effectLst>
                <a:outerShdw blurRad="38100" dist="19050" dir="2700000" algn="tl" rotWithShape="0">
                  <a:schemeClr val="dk1">
                    <a:alpha val="40000"/>
                  </a:schemeClr>
                </a:outerShdw>
              </a:effectLst>
              <a:latin typeface="+mj-lt"/>
            </a:endParaRPr>
          </a:p>
        </p:txBody>
      </p:sp>
      <p:pic>
        <p:nvPicPr>
          <p:cNvPr id="3" name="Picture 2">
            <a:extLst>
              <a:ext uri="{FF2B5EF4-FFF2-40B4-BE49-F238E27FC236}">
                <a16:creationId xmlns:a16="http://schemas.microsoft.com/office/drawing/2014/main" id="{2107512E-7D8B-4993-BD09-84D44D57335E}"/>
              </a:ext>
            </a:extLst>
          </p:cNvPr>
          <p:cNvPicPr>
            <a:picLocks noChangeAspect="1"/>
          </p:cNvPicPr>
          <p:nvPr/>
        </p:nvPicPr>
        <p:blipFill>
          <a:blip r:embed="rId15"/>
          <a:stretch>
            <a:fillRect/>
          </a:stretch>
        </p:blipFill>
        <p:spPr>
          <a:xfrm>
            <a:off x="685800" y="2562567"/>
            <a:ext cx="16409583" cy="1755913"/>
          </a:xfrm>
          <a:prstGeom prst="rect">
            <a:avLst/>
          </a:prstGeom>
        </p:spPr>
      </p:pic>
      <p:sp>
        <p:nvSpPr>
          <p:cNvPr id="17" name="TextBox 16">
            <a:extLst>
              <a:ext uri="{FF2B5EF4-FFF2-40B4-BE49-F238E27FC236}">
                <a16:creationId xmlns:a16="http://schemas.microsoft.com/office/drawing/2014/main" id="{FF5F2542-66D0-4E81-8256-7A0AEE7926FB}"/>
              </a:ext>
            </a:extLst>
          </p:cNvPr>
          <p:cNvSpPr txBox="1"/>
          <p:nvPr/>
        </p:nvSpPr>
        <p:spPr>
          <a:xfrm>
            <a:off x="3352800" y="4146628"/>
            <a:ext cx="16611600" cy="523220"/>
          </a:xfrm>
          <a:prstGeom prst="rect">
            <a:avLst/>
          </a:prstGeom>
          <a:noFill/>
        </p:spPr>
        <p:txBody>
          <a:bodyPr wrap="square">
            <a:spAutoFit/>
          </a:bodyPr>
          <a:lstStyle/>
          <a:p>
            <a:r>
              <a:rPr lang="vi-VN" sz="2800">
                <a:solidFill>
                  <a:srgbClr val="0070C0"/>
                </a:solidFill>
                <a:latin typeface="+mj-lt"/>
              </a:rPr>
              <a:t> Mai    ngày  lúa      lại      trổ        bông.       Tang  tình     tang     tính       tính         tang.</a:t>
            </a:r>
          </a:p>
        </p:txBody>
      </p:sp>
      <p:pic>
        <p:nvPicPr>
          <p:cNvPr id="2" name="5">
            <a:hlinkClick r:id="" action="ppaction://media"/>
            <a:extLst>
              <a:ext uri="{FF2B5EF4-FFF2-40B4-BE49-F238E27FC236}">
                <a16:creationId xmlns:a16="http://schemas.microsoft.com/office/drawing/2014/main" id="{5E237DF1-0CEA-4064-97EC-3C95B950C14B}"/>
              </a:ext>
            </a:extLst>
          </p:cNvPr>
          <p:cNvPicPr>
            <a:picLocks noChangeAspect="1"/>
          </p:cNvPicPr>
          <p:nvPr>
            <a:audioFile r:link="rId3"/>
            <p:extLst>
              <p:ext uri="{DAA4B4D4-6D71-4841-9C94-3DE7FCFB9230}">
                <p14:media xmlns:p14="http://schemas.microsoft.com/office/powerpoint/2010/main" r:embed="rId2"/>
              </p:ext>
            </p:extLst>
          </p:nvPr>
        </p:nvPicPr>
        <p:blipFill>
          <a:blip r:embed="rId16"/>
          <a:stretch>
            <a:fillRect/>
          </a:stretch>
        </p:blipFill>
        <p:spPr>
          <a:xfrm>
            <a:off x="1361157" y="5809041"/>
            <a:ext cx="838200" cy="838200"/>
          </a:xfrm>
          <a:prstGeom prst="rect">
            <a:avLst/>
          </a:prstGeom>
        </p:spPr>
      </p:pic>
    </p:spTree>
    <p:extLst>
      <p:ext uri="{BB962C8B-B14F-4D97-AF65-F5344CB8AC3E}">
        <p14:creationId xmlns:p14="http://schemas.microsoft.com/office/powerpoint/2010/main" val="3639940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705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D398C10-5D60-4B73-B608-7B0047482B11}"/>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5385" l="631" r="96740">
                        <a14:foregroundMark x1="526" y1="55846" x2="6835" y2="58615"/>
                        <a14:foregroundMark x1="6835" y1="58615" x2="12408" y2="53692"/>
                        <a14:foregroundMark x1="12408" y1="53692" x2="7150" y2="50308"/>
                        <a14:foregroundMark x1="7150" y1="50308" x2="4732" y2="54154"/>
                        <a14:foregroundMark x1="8097" y1="58923" x2="1998" y2="57385"/>
                        <a14:foregroundMark x1="1998" y1="57385" x2="2103" y2="54308"/>
                        <a14:foregroundMark x1="6309" y1="56462" x2="6835" y2="60308"/>
                        <a14:foregroundMark x1="6625" y1="58615" x2="841" y2="56769"/>
                        <a14:foregroundMark x1="3680" y1="55846" x2="8097" y2="59538"/>
                        <a14:foregroundMark x1="17245" y1="20923" x2="18402" y2="30769"/>
                        <a14:foregroundMark x1="18402" y1="30769" x2="23344" y2="21538"/>
                        <a14:foregroundMark x1="23344" y1="21538" x2="19664" y2="28615"/>
                        <a14:foregroundMark x1="19664" y1="28615" x2="17560" y2="29538"/>
                        <a14:foregroundMark x1="13460" y1="27231" x2="16614" y2="14769"/>
                        <a14:foregroundMark x1="16614" y1="14769" x2="22187" y2="20923"/>
                        <a14:foregroundMark x1="22187" y1="20923" x2="23239" y2="26308"/>
                        <a14:foregroundMark x1="23239" y1="20923" x2="19138" y2="14000"/>
                        <a14:foregroundMark x1="19138" y1="14000" x2="15037" y2="14615"/>
                        <a14:foregroundMark x1="23239" y1="19692" x2="16509" y2="14769"/>
                        <a14:foregroundMark x1="17666" y1="15538" x2="11882" y2="20615"/>
                        <a14:foregroundMark x1="11882" y1="20615" x2="6204" y2="43231"/>
                        <a14:foregroundMark x1="7676" y1="40615" x2="8412" y2="49692"/>
                        <a14:foregroundMark x1="8412" y1="49692" x2="7466" y2="51692"/>
                        <a14:foregroundMark x1="7992" y1="46769" x2="5783" y2="42923"/>
                        <a14:foregroundMark x1="8307" y1="38154" x2="4942" y2="43231"/>
                        <a14:foregroundMark x1="23134" y1="22000" x2="23239" y2="30462"/>
                        <a14:foregroundMark x1="23239" y1="30462" x2="24185" y2="22769"/>
                        <a14:foregroundMark x1="24185" y1="22769" x2="31335" y2="27538"/>
                        <a14:foregroundMark x1="31335" y1="27538" x2="32492" y2="31231"/>
                        <a14:foregroundMark x1="19874" y1="14308" x2="22818" y2="20154"/>
                        <a14:foregroundMark x1="23554" y1="19231" x2="29443" y2="23231"/>
                        <a14:foregroundMark x1="29443" y1="23231" x2="31966" y2="28154"/>
                        <a14:foregroundMark x1="32282" y1="31231" x2="27865" y2="38462"/>
                        <a14:foregroundMark x1="27865" y1="38462" x2="29758" y2="46769"/>
                        <a14:foregroundMark x1="29758" y1="46769" x2="26393" y2="51538"/>
                        <a14:foregroundMark x1="12093" y1="87385" x2="11041" y2="95538"/>
                        <a14:foregroundMark x1="11041" y1="95538" x2="14196" y2="90308"/>
                        <a14:foregroundMark x1="41325" y1="85385" x2="43533" y2="94000"/>
                        <a14:foregroundMark x1="43533" y1="94000" x2="45426" y2="86308"/>
                        <a14:foregroundMark x1="47634" y1="88615" x2="53838" y2="90615"/>
                        <a14:foregroundMark x1="53838" y1="90615" x2="53417" y2="85385"/>
                        <a14:foregroundMark x1="49737" y1="56462" x2="50263" y2="71846"/>
                        <a14:foregroundMark x1="50263" y1="71846" x2="47739" y2="80462"/>
                        <a14:foregroundMark x1="47739" y1="80462" x2="46793" y2="59692"/>
                        <a14:foregroundMark x1="45110" y1="36462" x2="45110" y2="30000"/>
                        <a14:foregroundMark x1="42902" y1="28154" x2="43849" y2="17692"/>
                        <a14:foregroundMark x1="43849" y1="17692" x2="52050" y2="17538"/>
                        <a14:foregroundMark x1="52050" y1="17538" x2="53943" y2="27846"/>
                        <a14:foregroundMark x1="53943" y1="27846" x2="52261" y2="28923"/>
                        <a14:foregroundMark x1="53523" y1="29385" x2="53523" y2="18462"/>
                        <a14:foregroundMark x1="53523" y1="18462" x2="47213" y2="14923"/>
                        <a14:foregroundMark x1="47213" y1="14923" x2="43428" y2="17231"/>
                        <a14:foregroundMark x1="52997" y1="19231" x2="48475" y2="13692"/>
                        <a14:foregroundMark x1="48475" y1="13692" x2="42797" y2="14923"/>
                        <a14:foregroundMark x1="42797" y1="14923" x2="41640" y2="18000"/>
                        <a14:foregroundMark x1="54995" y1="41231" x2="61514" y2="45077"/>
                        <a14:foregroundMark x1="61514" y1="45077" x2="55205" y2="51077"/>
                        <a14:foregroundMark x1="53733" y1="89231" x2="51735" y2="92308"/>
                        <a14:foregroundMark x1="51840" y1="93385" x2="53523" y2="87846"/>
                        <a14:foregroundMark x1="73607" y1="87231" x2="70242" y2="94000"/>
                        <a14:foregroundMark x1="70242" y1="94000" x2="75289" y2="90154"/>
                        <a14:foregroundMark x1="75289" y1="90154" x2="76866" y2="88000"/>
                        <a14:foregroundMark x1="81178" y1="77077" x2="74343" y2="62769"/>
                        <a14:foregroundMark x1="74343" y1="62769" x2="72871" y2="51385"/>
                        <a14:foregroundMark x1="72871" y1="51385" x2="73607" y2="48615"/>
                        <a14:foregroundMark x1="80652" y1="58308" x2="76761" y2="38154"/>
                        <a14:foregroundMark x1="76761" y1="38154" x2="73186" y2="41385"/>
                        <a14:foregroundMark x1="80757" y1="34615" x2="93481" y2="39538"/>
                        <a14:foregroundMark x1="93481" y1="39538" x2="96740" y2="38923"/>
                        <a14:foregroundMark x1="74027" y1="24000" x2="70137" y2="28308"/>
                        <a14:foregroundMark x1="75710" y1="21385" x2="82860" y2="16154"/>
                        <a14:foregroundMark x1="82860" y1="16154" x2="84648" y2="29077"/>
                        <a14:foregroundMark x1="87907" y1="84462" x2="86540" y2="86000"/>
                      </a14:backgroundRemoval>
                    </a14:imgEffect>
                  </a14:imgLayer>
                </a14:imgProps>
              </a:ext>
            </a:extLst>
          </a:blip>
          <a:stretch>
            <a:fillRect/>
          </a:stretch>
        </p:blipFill>
        <p:spPr>
          <a:xfrm>
            <a:off x="14113007" y="5802465"/>
            <a:ext cx="4391201" cy="4608354"/>
          </a:xfrm>
          <a:prstGeom prst="rect">
            <a:avLst/>
          </a:prstGeom>
        </p:spPr>
      </p:pic>
      <p:pic>
        <p:nvPicPr>
          <p:cNvPr id="3" name="Picture 2">
            <a:extLst>
              <a:ext uri="{FF2B5EF4-FFF2-40B4-BE49-F238E27FC236}">
                <a16:creationId xmlns:a16="http://schemas.microsoft.com/office/drawing/2014/main" id="{37C17DB7-574B-41FF-AA93-7657D3FB109F}"/>
              </a:ext>
            </a:extLst>
          </p:cNvPr>
          <p:cNvPicPr>
            <a:picLocks noChangeAspect="1"/>
          </p:cNvPicPr>
          <p:nvPr/>
        </p:nvPicPr>
        <p:blipFill>
          <a:blip r:embed="rId7"/>
          <a:stretch>
            <a:fillRect/>
          </a:stretch>
        </p:blipFill>
        <p:spPr>
          <a:xfrm>
            <a:off x="471029" y="1119957"/>
            <a:ext cx="16687800" cy="4724400"/>
          </a:xfrm>
          <a:prstGeom prst="rect">
            <a:avLst/>
          </a:prstGeom>
        </p:spPr>
      </p:pic>
      <p:sp>
        <p:nvSpPr>
          <p:cNvPr id="12" name="Freeform 2">
            <a:extLst>
              <a:ext uri="{FF2B5EF4-FFF2-40B4-BE49-F238E27FC236}">
                <a16:creationId xmlns:a16="http://schemas.microsoft.com/office/drawing/2014/main" id="{B76AAC54-8E0B-FF43-7BED-60B8EC1B8A96}"/>
              </a:ext>
            </a:extLst>
          </p:cNvPr>
          <p:cNvSpPr/>
          <p:nvPr/>
        </p:nvSpPr>
        <p:spPr>
          <a:xfrm>
            <a:off x="-56310" y="8704185"/>
            <a:ext cx="18672832" cy="1633613"/>
          </a:xfrm>
          <a:custGeom>
            <a:avLst/>
            <a:gdLst/>
            <a:ahLst/>
            <a:cxnLst/>
            <a:rect l="l" t="t" r="r" b="b"/>
            <a:pathLst>
              <a:path w="7315200" h="1542842">
                <a:moveTo>
                  <a:pt x="0" y="0"/>
                </a:moveTo>
                <a:lnTo>
                  <a:pt x="7315200" y="0"/>
                </a:lnTo>
                <a:lnTo>
                  <a:pt x="7315200" y="1542843"/>
                </a:lnTo>
                <a:lnTo>
                  <a:pt x="0" y="154284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 name="Freeform 2">
            <a:extLst>
              <a:ext uri="{FF2B5EF4-FFF2-40B4-BE49-F238E27FC236}">
                <a16:creationId xmlns:a16="http://schemas.microsoft.com/office/drawing/2014/main" id="{9C61C943-70AF-8C1D-212E-3043817567B8}"/>
              </a:ext>
            </a:extLst>
          </p:cNvPr>
          <p:cNvSpPr/>
          <p:nvPr/>
        </p:nvSpPr>
        <p:spPr>
          <a:xfrm>
            <a:off x="5998072" y="8496299"/>
            <a:ext cx="6264624" cy="1755913"/>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5" name="Freeform 2">
            <a:extLst>
              <a:ext uri="{FF2B5EF4-FFF2-40B4-BE49-F238E27FC236}">
                <a16:creationId xmlns:a16="http://schemas.microsoft.com/office/drawing/2014/main" id="{66E02F92-763F-8658-ED87-540A547CBE55}"/>
              </a:ext>
            </a:extLst>
          </p:cNvPr>
          <p:cNvSpPr/>
          <p:nvPr/>
        </p:nvSpPr>
        <p:spPr>
          <a:xfrm>
            <a:off x="12094072" y="8505687"/>
            <a:ext cx="6410136" cy="1755913"/>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6" name="Freeform 2">
            <a:extLst>
              <a:ext uri="{FF2B5EF4-FFF2-40B4-BE49-F238E27FC236}">
                <a16:creationId xmlns:a16="http://schemas.microsoft.com/office/drawing/2014/main" id="{348DB666-E5D7-ADFF-64F5-90F8DE913277}"/>
              </a:ext>
            </a:extLst>
          </p:cNvPr>
          <p:cNvSpPr/>
          <p:nvPr/>
        </p:nvSpPr>
        <p:spPr>
          <a:xfrm>
            <a:off x="-168624" y="8496300"/>
            <a:ext cx="6264624" cy="1755913"/>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10">
              <a:extLst>
                <a:ext uri="{96DAC541-7B7A-43D3-8B79-37D633B846F1}">
                  <asvg:svgBlip xmlns:asvg="http://schemas.microsoft.com/office/drawing/2016/SVG/main"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9" name="Freeform 3">
            <a:extLst>
              <a:ext uri="{FF2B5EF4-FFF2-40B4-BE49-F238E27FC236}">
                <a16:creationId xmlns:a16="http://schemas.microsoft.com/office/drawing/2014/main" id="{7DD3133D-530D-3813-6555-3495FD2C111E}"/>
              </a:ext>
            </a:extLst>
          </p:cNvPr>
          <p:cNvSpPr/>
          <p:nvPr/>
        </p:nvSpPr>
        <p:spPr>
          <a:xfrm>
            <a:off x="15925800" y="-157370"/>
            <a:ext cx="2945866" cy="2162163"/>
          </a:xfrm>
          <a:custGeom>
            <a:avLst/>
            <a:gdLst/>
            <a:ahLst/>
            <a:cxnLst/>
            <a:rect l="l" t="t" r="r" b="b"/>
            <a:pathLst>
              <a:path w="4029726" h="3689438">
                <a:moveTo>
                  <a:pt x="0" y="0"/>
                </a:moveTo>
                <a:lnTo>
                  <a:pt x="4029726" y="0"/>
                </a:lnTo>
                <a:lnTo>
                  <a:pt x="4029726" y="3689439"/>
                </a:lnTo>
                <a:lnTo>
                  <a:pt x="0" y="3689439"/>
                </a:lnTo>
                <a:lnTo>
                  <a:pt x="0" y="0"/>
                </a:lnTo>
                <a:close/>
              </a:path>
            </a:pathLst>
          </a:custGeom>
          <a:blipFill>
            <a:blip r:embed="rId1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20" name="Picture 5">
            <a:extLst>
              <a:ext uri="{FF2B5EF4-FFF2-40B4-BE49-F238E27FC236}">
                <a16:creationId xmlns:a16="http://schemas.microsoft.com/office/drawing/2014/main" id="{6340D5FB-862D-357E-2E28-EFD2F23B872B}"/>
              </a:ext>
            </a:extLst>
          </p:cNvPr>
          <p:cNvPicPr>
            <a:picLocks noChangeAspect="1"/>
          </p:cNvPicPr>
          <p:nvPr/>
        </p:nvPicPr>
        <p:blipFill>
          <a:blip r:embed="rId14"/>
          <a:srcRect/>
          <a:stretch>
            <a:fillRect/>
          </a:stretch>
        </p:blipFill>
        <p:spPr>
          <a:xfrm>
            <a:off x="0" y="-103495"/>
            <a:ext cx="1780257" cy="1280838"/>
          </a:xfrm>
          <a:prstGeom prst="rect">
            <a:avLst/>
          </a:prstGeom>
        </p:spPr>
      </p:pic>
      <p:pic>
        <p:nvPicPr>
          <p:cNvPr id="11" name="PA_图片 34">
            <a:extLst>
              <a:ext uri="{FF2B5EF4-FFF2-40B4-BE49-F238E27FC236}">
                <a16:creationId xmlns:a16="http://schemas.microsoft.com/office/drawing/2014/main" id="{31DC9113-BA83-4078-BDAA-A043B123B107}"/>
              </a:ext>
            </a:extLst>
          </p:cNvPr>
          <p:cNvPicPr>
            <a:picLocks noChangeAspect="1"/>
          </p:cNvPicPr>
          <p:nvPr>
            <p:custDataLst>
              <p:tags r:id="rId1"/>
            </p:custDataLst>
          </p:nvPr>
        </p:nvPicPr>
        <p:blipFill>
          <a:blip r:embed="rId15" cstate="print">
            <a:extLst>
              <a:ext uri="{28A0092B-C50C-407E-A947-70E740481C1C}">
                <a14:useLocalDpi xmlns:a14="http://schemas.microsoft.com/office/drawing/2010/main" val="0"/>
              </a:ext>
            </a:extLst>
          </a:blip>
          <a:stretch>
            <a:fillRect/>
          </a:stretch>
        </p:blipFill>
        <p:spPr>
          <a:xfrm rot="18523639">
            <a:off x="16952645" y="1257260"/>
            <a:ext cx="892174" cy="954938"/>
          </a:xfrm>
          <a:prstGeom prst="rect">
            <a:avLst/>
          </a:prstGeom>
        </p:spPr>
      </p:pic>
      <p:sp>
        <p:nvSpPr>
          <p:cNvPr id="13" name="Rectangle 12">
            <a:extLst>
              <a:ext uri="{FF2B5EF4-FFF2-40B4-BE49-F238E27FC236}">
                <a16:creationId xmlns:a16="http://schemas.microsoft.com/office/drawing/2014/main" id="{540FCD47-D4E9-46D4-A40C-01CBE3CAF5A0}"/>
              </a:ext>
            </a:extLst>
          </p:cNvPr>
          <p:cNvSpPr/>
          <p:nvPr/>
        </p:nvSpPr>
        <p:spPr>
          <a:xfrm>
            <a:off x="890128" y="403035"/>
            <a:ext cx="6477000" cy="646331"/>
          </a:xfrm>
          <a:prstGeom prst="rect">
            <a:avLst/>
          </a:prstGeom>
          <a:noFill/>
        </p:spPr>
        <p:txBody>
          <a:bodyPr wrap="square" lIns="91440" tIns="45720" rIns="91440" bIns="45720">
            <a:spAutoFit/>
          </a:bodyPr>
          <a:lstStyle/>
          <a:p>
            <a:pPr algn="ctr"/>
            <a:r>
              <a:rPr lang="vi-VN" sz="3600" b="1" cap="none" spc="0">
                <a:ln w="0"/>
                <a:solidFill>
                  <a:srgbClr val="FF0000"/>
                </a:solidFill>
                <a:effectLst>
                  <a:outerShdw blurRad="38100" dist="19050" dir="2700000" algn="tl" rotWithShape="0">
                    <a:schemeClr val="dk1">
                      <a:alpha val="40000"/>
                    </a:schemeClr>
                  </a:outerShdw>
                </a:effectLst>
                <a:latin typeface="+mj-lt"/>
              </a:rPr>
              <a:t>Nối câu 3+4+5:</a:t>
            </a:r>
            <a:endParaRPr lang="en-US" sz="3600" b="1" cap="none" spc="0">
              <a:ln w="0"/>
              <a:solidFill>
                <a:srgbClr val="FF0000"/>
              </a:solidFill>
              <a:effectLst>
                <a:outerShdw blurRad="38100" dist="19050" dir="2700000" algn="tl" rotWithShape="0">
                  <a:schemeClr val="dk1">
                    <a:alpha val="40000"/>
                  </a:schemeClr>
                </a:outerShdw>
              </a:effectLst>
              <a:latin typeface="+mj-lt"/>
            </a:endParaRPr>
          </a:p>
        </p:txBody>
      </p:sp>
      <p:sp>
        <p:nvSpPr>
          <p:cNvPr id="17" name="TextBox 16">
            <a:extLst>
              <a:ext uri="{FF2B5EF4-FFF2-40B4-BE49-F238E27FC236}">
                <a16:creationId xmlns:a16="http://schemas.microsoft.com/office/drawing/2014/main" id="{1412B025-2317-409D-8DCD-7064F9335010}"/>
              </a:ext>
            </a:extLst>
          </p:cNvPr>
          <p:cNvSpPr txBox="1"/>
          <p:nvPr/>
        </p:nvSpPr>
        <p:spPr>
          <a:xfrm>
            <a:off x="2963688" y="2084553"/>
            <a:ext cx="16611600" cy="523220"/>
          </a:xfrm>
          <a:prstGeom prst="rect">
            <a:avLst/>
          </a:prstGeom>
          <a:noFill/>
        </p:spPr>
        <p:txBody>
          <a:bodyPr wrap="square">
            <a:spAutoFit/>
          </a:bodyPr>
          <a:lstStyle/>
          <a:p>
            <a:r>
              <a:rPr lang="vi-VN" sz="2800">
                <a:solidFill>
                  <a:srgbClr val="0070C0"/>
                </a:solidFill>
                <a:latin typeface="+mj-lt"/>
              </a:rPr>
              <a:t>Tang    tình    tang   tinh     tính       tang.              Tang      tang      tình      tình       tình      tinh</a:t>
            </a:r>
          </a:p>
        </p:txBody>
      </p:sp>
      <p:sp>
        <p:nvSpPr>
          <p:cNvPr id="18" name="TextBox 17">
            <a:extLst>
              <a:ext uri="{FF2B5EF4-FFF2-40B4-BE49-F238E27FC236}">
                <a16:creationId xmlns:a16="http://schemas.microsoft.com/office/drawing/2014/main" id="{CBF1AE96-5125-4472-8196-438A08FE6AB9}"/>
              </a:ext>
            </a:extLst>
          </p:cNvPr>
          <p:cNvSpPr txBox="1"/>
          <p:nvPr/>
        </p:nvSpPr>
        <p:spPr>
          <a:xfrm>
            <a:off x="1792392" y="3199601"/>
            <a:ext cx="16611600" cy="523220"/>
          </a:xfrm>
          <a:prstGeom prst="rect">
            <a:avLst/>
          </a:prstGeom>
          <a:noFill/>
        </p:spPr>
        <p:txBody>
          <a:bodyPr wrap="square">
            <a:spAutoFit/>
          </a:bodyPr>
          <a:lstStyle/>
          <a:p>
            <a:r>
              <a:rPr lang="vi-VN" sz="2800">
                <a:solidFill>
                  <a:srgbClr val="0070C0"/>
                </a:solidFill>
                <a:latin typeface="+mj-lt"/>
              </a:rPr>
              <a:t>tang.                                       Tang                             tang              tình         tình          tình        tinh</a:t>
            </a:r>
          </a:p>
        </p:txBody>
      </p:sp>
      <p:sp>
        <p:nvSpPr>
          <p:cNvPr id="21" name="TextBox 20">
            <a:extLst>
              <a:ext uri="{FF2B5EF4-FFF2-40B4-BE49-F238E27FC236}">
                <a16:creationId xmlns:a16="http://schemas.microsoft.com/office/drawing/2014/main" id="{41F45E5C-4DE1-4ABC-9274-7A153909A055}"/>
              </a:ext>
            </a:extLst>
          </p:cNvPr>
          <p:cNvSpPr txBox="1"/>
          <p:nvPr/>
        </p:nvSpPr>
        <p:spPr>
          <a:xfrm>
            <a:off x="1676400" y="4413532"/>
            <a:ext cx="16611600" cy="523220"/>
          </a:xfrm>
          <a:prstGeom prst="rect">
            <a:avLst/>
          </a:prstGeom>
          <a:noFill/>
        </p:spPr>
        <p:txBody>
          <a:bodyPr wrap="square">
            <a:spAutoFit/>
          </a:bodyPr>
          <a:lstStyle/>
          <a:p>
            <a:r>
              <a:rPr lang="vi-VN" sz="2800">
                <a:solidFill>
                  <a:srgbClr val="0070C0"/>
                </a:solidFill>
                <a:latin typeface="+mj-lt"/>
              </a:rPr>
              <a:t>tang.               Nắng    lên         ai               gánh      lúa            về.                Lúa        thơm  mùi         nếp</a:t>
            </a:r>
          </a:p>
        </p:txBody>
      </p:sp>
      <p:sp>
        <p:nvSpPr>
          <p:cNvPr id="22" name="TextBox 21">
            <a:extLst>
              <a:ext uri="{FF2B5EF4-FFF2-40B4-BE49-F238E27FC236}">
                <a16:creationId xmlns:a16="http://schemas.microsoft.com/office/drawing/2014/main" id="{42FC9A8C-F1B7-4036-828E-C8972B7817A4}"/>
              </a:ext>
            </a:extLst>
          </p:cNvPr>
          <p:cNvSpPr txBox="1"/>
          <p:nvPr/>
        </p:nvSpPr>
        <p:spPr>
          <a:xfrm>
            <a:off x="1295400" y="5644100"/>
            <a:ext cx="16611600" cy="523220"/>
          </a:xfrm>
          <a:prstGeom prst="rect">
            <a:avLst/>
          </a:prstGeom>
          <a:noFill/>
        </p:spPr>
        <p:txBody>
          <a:bodyPr wrap="square">
            <a:spAutoFit/>
          </a:bodyPr>
          <a:lstStyle/>
          <a:p>
            <a:r>
              <a:rPr lang="vi-VN" sz="2800">
                <a:solidFill>
                  <a:srgbClr val="0070C0"/>
                </a:solidFill>
                <a:latin typeface="+mj-lt"/>
              </a:rPr>
              <a:t>      mới.         Mai    ngày   lúa     lại       trổ         bông.      Tang   tình     tang     tính        tính         tang.</a:t>
            </a:r>
          </a:p>
        </p:txBody>
      </p:sp>
      <p:pic>
        <p:nvPicPr>
          <p:cNvPr id="2" name="345">
            <a:hlinkClick r:id="" action="ppaction://media"/>
            <a:extLst>
              <a:ext uri="{FF2B5EF4-FFF2-40B4-BE49-F238E27FC236}">
                <a16:creationId xmlns:a16="http://schemas.microsoft.com/office/drawing/2014/main" id="{789984B2-09FC-404E-B1A9-65C9250029F2}"/>
              </a:ext>
            </a:extLst>
          </p:cNvPr>
          <p:cNvPicPr>
            <a:picLocks noChangeAspect="1"/>
          </p:cNvPicPr>
          <p:nvPr>
            <a:audioFile r:link="rId3"/>
            <p:extLst>
              <p:ext uri="{DAA4B4D4-6D71-4841-9C94-3DE7FCFB9230}">
                <p14:media xmlns:p14="http://schemas.microsoft.com/office/powerpoint/2010/main" r:embed="rId2"/>
              </p:ext>
            </p:extLst>
          </p:nvPr>
        </p:nvPicPr>
        <p:blipFill>
          <a:blip r:embed="rId16"/>
          <a:stretch>
            <a:fillRect/>
          </a:stretch>
        </p:blipFill>
        <p:spPr>
          <a:xfrm>
            <a:off x="585327" y="6455508"/>
            <a:ext cx="1382963" cy="1382963"/>
          </a:xfrm>
          <a:prstGeom prst="rect">
            <a:avLst/>
          </a:prstGeom>
        </p:spPr>
      </p:pic>
    </p:spTree>
    <p:extLst>
      <p:ext uri="{BB962C8B-B14F-4D97-AF65-F5344CB8AC3E}">
        <p14:creationId xmlns:p14="http://schemas.microsoft.com/office/powerpoint/2010/main" val="3117496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2486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DD178EE-B280-4A82-A35C-BADCFF9D95B1}"/>
              </a:ext>
            </a:extLst>
          </p:cNvPr>
          <p:cNvPicPr>
            <a:picLocks noChangeAspect="1"/>
          </p:cNvPicPr>
          <p:nvPr/>
        </p:nvPicPr>
        <p:blipFill>
          <a:blip r:embed="rId5"/>
          <a:stretch>
            <a:fillRect/>
          </a:stretch>
        </p:blipFill>
        <p:spPr>
          <a:xfrm>
            <a:off x="590021" y="810561"/>
            <a:ext cx="17010030" cy="8687183"/>
          </a:xfrm>
          <a:prstGeom prst="rect">
            <a:avLst/>
          </a:prstGeom>
        </p:spPr>
      </p:pic>
      <p:sp>
        <p:nvSpPr>
          <p:cNvPr id="14" name="Freeform 2">
            <a:extLst>
              <a:ext uri="{FF2B5EF4-FFF2-40B4-BE49-F238E27FC236}">
                <a16:creationId xmlns:a16="http://schemas.microsoft.com/office/drawing/2014/main" id="{9C61C943-70AF-8C1D-212E-3043817567B8}"/>
              </a:ext>
            </a:extLst>
          </p:cNvPr>
          <p:cNvSpPr/>
          <p:nvPr/>
        </p:nvSpPr>
        <p:spPr>
          <a:xfrm>
            <a:off x="5962724" y="9734536"/>
            <a:ext cx="6264624" cy="539058"/>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5" name="Freeform 2">
            <a:extLst>
              <a:ext uri="{FF2B5EF4-FFF2-40B4-BE49-F238E27FC236}">
                <a16:creationId xmlns:a16="http://schemas.microsoft.com/office/drawing/2014/main" id="{66E02F92-763F-8658-ED87-540A547CBE55}"/>
              </a:ext>
            </a:extLst>
          </p:cNvPr>
          <p:cNvSpPr/>
          <p:nvPr/>
        </p:nvSpPr>
        <p:spPr>
          <a:xfrm>
            <a:off x="12094072" y="9722542"/>
            <a:ext cx="6410136" cy="539058"/>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6" name="Freeform 2">
            <a:extLst>
              <a:ext uri="{FF2B5EF4-FFF2-40B4-BE49-F238E27FC236}">
                <a16:creationId xmlns:a16="http://schemas.microsoft.com/office/drawing/2014/main" id="{348DB666-E5D7-ADFF-64F5-90F8DE913277}"/>
              </a:ext>
            </a:extLst>
          </p:cNvPr>
          <p:cNvSpPr/>
          <p:nvPr/>
        </p:nvSpPr>
        <p:spPr>
          <a:xfrm>
            <a:off x="-168624" y="9713155"/>
            <a:ext cx="6264624" cy="539058"/>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6">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9" name="Freeform 3">
            <a:extLst>
              <a:ext uri="{FF2B5EF4-FFF2-40B4-BE49-F238E27FC236}">
                <a16:creationId xmlns:a16="http://schemas.microsoft.com/office/drawing/2014/main" id="{7DD3133D-530D-3813-6555-3495FD2C111E}"/>
              </a:ext>
            </a:extLst>
          </p:cNvPr>
          <p:cNvSpPr/>
          <p:nvPr/>
        </p:nvSpPr>
        <p:spPr>
          <a:xfrm>
            <a:off x="17091408" y="-157370"/>
            <a:ext cx="1780258" cy="1442127"/>
          </a:xfrm>
          <a:custGeom>
            <a:avLst/>
            <a:gdLst/>
            <a:ahLst/>
            <a:cxnLst/>
            <a:rect l="l" t="t" r="r" b="b"/>
            <a:pathLst>
              <a:path w="4029726" h="3689438">
                <a:moveTo>
                  <a:pt x="0" y="0"/>
                </a:moveTo>
                <a:lnTo>
                  <a:pt x="4029726" y="0"/>
                </a:lnTo>
                <a:lnTo>
                  <a:pt x="4029726" y="3689439"/>
                </a:lnTo>
                <a:lnTo>
                  <a:pt x="0" y="3689439"/>
                </a:lnTo>
                <a:lnTo>
                  <a:pt x="0" y="0"/>
                </a:lnTo>
                <a:close/>
              </a:path>
            </a:pathLst>
          </a:custGeom>
          <a:blipFill>
            <a:blip r:embed="rId9"/>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20" name="Picture 5">
            <a:extLst>
              <a:ext uri="{FF2B5EF4-FFF2-40B4-BE49-F238E27FC236}">
                <a16:creationId xmlns:a16="http://schemas.microsoft.com/office/drawing/2014/main" id="{6340D5FB-862D-357E-2E28-EFD2F23B872B}"/>
              </a:ext>
            </a:extLst>
          </p:cNvPr>
          <p:cNvPicPr>
            <a:picLocks noChangeAspect="1"/>
          </p:cNvPicPr>
          <p:nvPr/>
        </p:nvPicPr>
        <p:blipFill>
          <a:blip r:embed="rId10"/>
          <a:srcRect/>
          <a:stretch>
            <a:fillRect/>
          </a:stretch>
        </p:blipFill>
        <p:spPr>
          <a:xfrm>
            <a:off x="0" y="-103495"/>
            <a:ext cx="1780257" cy="1280838"/>
          </a:xfrm>
          <a:prstGeom prst="rect">
            <a:avLst/>
          </a:prstGeom>
        </p:spPr>
      </p:pic>
      <p:pic>
        <p:nvPicPr>
          <p:cNvPr id="11" name="PA_图片 34">
            <a:extLst>
              <a:ext uri="{FF2B5EF4-FFF2-40B4-BE49-F238E27FC236}">
                <a16:creationId xmlns:a16="http://schemas.microsoft.com/office/drawing/2014/main" id="{F3FA68A7-5EA5-43D1-8FCD-C55DF30D9E1F}"/>
              </a:ext>
            </a:extLst>
          </p:cNvPr>
          <p:cNvPicPr>
            <a:picLocks noChangeAspect="1"/>
          </p:cNvPicPr>
          <p:nvPr>
            <p:custDataLst>
              <p:tags r:id="rId1"/>
            </p:custDataLst>
          </p:nvPr>
        </p:nvPicPr>
        <p:blipFill>
          <a:blip r:embed="rId11" cstate="print">
            <a:extLst>
              <a:ext uri="{28A0092B-C50C-407E-A947-70E740481C1C}">
                <a14:useLocalDpi xmlns:a14="http://schemas.microsoft.com/office/drawing/2010/main" val="0"/>
              </a:ext>
            </a:extLst>
          </a:blip>
          <a:stretch>
            <a:fillRect/>
          </a:stretch>
        </p:blipFill>
        <p:spPr>
          <a:xfrm rot="18523639">
            <a:off x="17450079" y="733708"/>
            <a:ext cx="892174" cy="954938"/>
          </a:xfrm>
          <a:prstGeom prst="rect">
            <a:avLst/>
          </a:prstGeom>
        </p:spPr>
      </p:pic>
      <p:sp>
        <p:nvSpPr>
          <p:cNvPr id="13" name="TextBox 12">
            <a:extLst>
              <a:ext uri="{FF2B5EF4-FFF2-40B4-BE49-F238E27FC236}">
                <a16:creationId xmlns:a16="http://schemas.microsoft.com/office/drawing/2014/main" id="{BF9C5338-6459-49F5-A441-7A2869A03678}"/>
              </a:ext>
            </a:extLst>
          </p:cNvPr>
          <p:cNvSpPr txBox="1"/>
          <p:nvPr/>
        </p:nvSpPr>
        <p:spPr>
          <a:xfrm>
            <a:off x="3200400" y="1762955"/>
            <a:ext cx="16611600" cy="523220"/>
          </a:xfrm>
          <a:prstGeom prst="rect">
            <a:avLst/>
          </a:prstGeom>
          <a:noFill/>
        </p:spPr>
        <p:txBody>
          <a:bodyPr wrap="square">
            <a:spAutoFit/>
          </a:bodyPr>
          <a:lstStyle/>
          <a:p>
            <a:r>
              <a:rPr lang="vi-VN" sz="2800">
                <a:solidFill>
                  <a:srgbClr val="0070C0"/>
                </a:solidFill>
                <a:latin typeface="+mj-lt"/>
              </a:rPr>
              <a:t>Non       nước      mình   đẹp   tựa    bài       thơ.               Câu           hát      vọng   từ   ngàn   năm</a:t>
            </a:r>
          </a:p>
        </p:txBody>
      </p:sp>
      <p:sp>
        <p:nvSpPr>
          <p:cNvPr id="17" name="TextBox 16">
            <a:extLst>
              <a:ext uri="{FF2B5EF4-FFF2-40B4-BE49-F238E27FC236}">
                <a16:creationId xmlns:a16="http://schemas.microsoft.com/office/drawing/2014/main" id="{D7F2B945-73AE-4618-BFE4-B36ABE60873F}"/>
              </a:ext>
            </a:extLst>
          </p:cNvPr>
          <p:cNvSpPr txBox="1"/>
          <p:nvPr/>
        </p:nvSpPr>
        <p:spPr>
          <a:xfrm>
            <a:off x="1284566" y="4278659"/>
            <a:ext cx="16611600" cy="523220"/>
          </a:xfrm>
          <a:prstGeom prst="rect">
            <a:avLst/>
          </a:prstGeom>
          <a:noFill/>
        </p:spPr>
        <p:txBody>
          <a:bodyPr wrap="square">
            <a:spAutoFit/>
          </a:bodyPr>
          <a:lstStyle/>
          <a:p>
            <a:r>
              <a:rPr lang="vi-VN" sz="2800">
                <a:solidFill>
                  <a:srgbClr val="0070C0"/>
                </a:solidFill>
                <a:latin typeface="+mj-lt"/>
              </a:rPr>
              <a:t>        đỏ.                                 Gió             đưa                      hương     lúa            vàng.                          Tang</a:t>
            </a:r>
          </a:p>
        </p:txBody>
      </p:sp>
      <p:sp>
        <p:nvSpPr>
          <p:cNvPr id="18" name="TextBox 17">
            <a:extLst>
              <a:ext uri="{FF2B5EF4-FFF2-40B4-BE49-F238E27FC236}">
                <a16:creationId xmlns:a16="http://schemas.microsoft.com/office/drawing/2014/main" id="{961A822B-E0A4-441A-B1F1-B9B383ADC0AF}"/>
              </a:ext>
            </a:extLst>
          </p:cNvPr>
          <p:cNvSpPr txBox="1"/>
          <p:nvPr/>
        </p:nvSpPr>
        <p:spPr>
          <a:xfrm>
            <a:off x="1524000" y="3045018"/>
            <a:ext cx="18008672" cy="523220"/>
          </a:xfrm>
          <a:prstGeom prst="rect">
            <a:avLst/>
          </a:prstGeom>
          <a:noFill/>
        </p:spPr>
        <p:txBody>
          <a:bodyPr wrap="square">
            <a:spAutoFit/>
          </a:bodyPr>
          <a:lstStyle/>
          <a:p>
            <a:r>
              <a:rPr lang="vi-VN" sz="2800">
                <a:solidFill>
                  <a:srgbClr val="0070C0"/>
                </a:solidFill>
                <a:latin typeface="+mj-lt"/>
              </a:rPr>
              <a:t>   xưa.                 Gió       lên,          trăng         sáng       trời           mây.              Miền    quê       em       nắng</a:t>
            </a:r>
          </a:p>
        </p:txBody>
      </p:sp>
      <p:sp>
        <p:nvSpPr>
          <p:cNvPr id="21" name="TextBox 20">
            <a:extLst>
              <a:ext uri="{FF2B5EF4-FFF2-40B4-BE49-F238E27FC236}">
                <a16:creationId xmlns:a16="http://schemas.microsoft.com/office/drawing/2014/main" id="{B43BAB3E-9AB8-4571-9BF1-A8D64EEF9F14}"/>
              </a:ext>
            </a:extLst>
          </p:cNvPr>
          <p:cNvSpPr txBox="1"/>
          <p:nvPr/>
        </p:nvSpPr>
        <p:spPr>
          <a:xfrm>
            <a:off x="1745326" y="5528673"/>
            <a:ext cx="16802408" cy="523220"/>
          </a:xfrm>
          <a:prstGeom prst="rect">
            <a:avLst/>
          </a:prstGeom>
          <a:noFill/>
        </p:spPr>
        <p:txBody>
          <a:bodyPr wrap="square">
            <a:spAutoFit/>
          </a:bodyPr>
          <a:lstStyle/>
          <a:p>
            <a:r>
              <a:rPr lang="vi-VN" sz="2800">
                <a:solidFill>
                  <a:srgbClr val="0070C0"/>
                </a:solidFill>
                <a:latin typeface="+mj-lt"/>
              </a:rPr>
              <a:t> tình     tang       tinh       tính          tang.                  Tang            tang        tình         tình       tình       tinh</a:t>
            </a:r>
          </a:p>
        </p:txBody>
      </p:sp>
      <p:sp>
        <p:nvSpPr>
          <p:cNvPr id="22" name="TextBox 21">
            <a:extLst>
              <a:ext uri="{FF2B5EF4-FFF2-40B4-BE49-F238E27FC236}">
                <a16:creationId xmlns:a16="http://schemas.microsoft.com/office/drawing/2014/main" id="{9BD79D9A-5245-4B1D-A004-E6DD65121E14}"/>
              </a:ext>
            </a:extLst>
          </p:cNvPr>
          <p:cNvSpPr txBox="1"/>
          <p:nvPr/>
        </p:nvSpPr>
        <p:spPr>
          <a:xfrm>
            <a:off x="974306" y="6742604"/>
            <a:ext cx="16611600" cy="523220"/>
          </a:xfrm>
          <a:prstGeom prst="rect">
            <a:avLst/>
          </a:prstGeom>
          <a:noFill/>
        </p:spPr>
        <p:txBody>
          <a:bodyPr wrap="square">
            <a:spAutoFit/>
          </a:bodyPr>
          <a:lstStyle/>
          <a:p>
            <a:r>
              <a:rPr lang="vi-VN" sz="2800">
                <a:solidFill>
                  <a:srgbClr val="0070C0"/>
                </a:solidFill>
                <a:latin typeface="+mj-lt"/>
              </a:rPr>
              <a:t>           tang.                                         Tang                             tang              tình           tình          tình        tinh</a:t>
            </a:r>
          </a:p>
        </p:txBody>
      </p:sp>
      <p:sp>
        <p:nvSpPr>
          <p:cNvPr id="23" name="TextBox 22">
            <a:extLst>
              <a:ext uri="{FF2B5EF4-FFF2-40B4-BE49-F238E27FC236}">
                <a16:creationId xmlns:a16="http://schemas.microsoft.com/office/drawing/2014/main" id="{463AB136-2180-4C1A-ACA5-E2FA57DBE22D}"/>
              </a:ext>
            </a:extLst>
          </p:cNvPr>
          <p:cNvSpPr txBox="1"/>
          <p:nvPr/>
        </p:nvSpPr>
        <p:spPr>
          <a:xfrm>
            <a:off x="1778727" y="8044675"/>
            <a:ext cx="15616720" cy="523220"/>
          </a:xfrm>
          <a:prstGeom prst="rect">
            <a:avLst/>
          </a:prstGeom>
          <a:noFill/>
        </p:spPr>
        <p:txBody>
          <a:bodyPr wrap="square">
            <a:spAutoFit/>
          </a:bodyPr>
          <a:lstStyle/>
          <a:p>
            <a:r>
              <a:rPr lang="vi-VN" sz="2800">
                <a:solidFill>
                  <a:srgbClr val="0070C0"/>
                </a:solidFill>
                <a:latin typeface="+mj-lt"/>
              </a:rPr>
              <a:t>tang.               Nắng     lên         ai               gánh        lúa            về.               Lúa          thơm  mùi        nếp</a:t>
            </a:r>
          </a:p>
        </p:txBody>
      </p:sp>
      <p:sp>
        <p:nvSpPr>
          <p:cNvPr id="24" name="TextBox 23">
            <a:extLst>
              <a:ext uri="{FF2B5EF4-FFF2-40B4-BE49-F238E27FC236}">
                <a16:creationId xmlns:a16="http://schemas.microsoft.com/office/drawing/2014/main" id="{1082E354-BE74-40CC-AF7A-9A756F32CAA9}"/>
              </a:ext>
            </a:extLst>
          </p:cNvPr>
          <p:cNvSpPr txBox="1"/>
          <p:nvPr/>
        </p:nvSpPr>
        <p:spPr>
          <a:xfrm>
            <a:off x="1462293" y="9245522"/>
            <a:ext cx="16611600" cy="523220"/>
          </a:xfrm>
          <a:prstGeom prst="rect">
            <a:avLst/>
          </a:prstGeom>
          <a:noFill/>
        </p:spPr>
        <p:txBody>
          <a:bodyPr wrap="square">
            <a:spAutoFit/>
          </a:bodyPr>
          <a:lstStyle/>
          <a:p>
            <a:r>
              <a:rPr lang="vi-VN" sz="2800">
                <a:solidFill>
                  <a:srgbClr val="0070C0"/>
                </a:solidFill>
                <a:latin typeface="+mj-lt"/>
              </a:rPr>
              <a:t>      mới.          Mai    ngày   lúa     lại       trổ         bông.      Tang    tình     tang     tính         tính        tang.</a:t>
            </a:r>
          </a:p>
        </p:txBody>
      </p:sp>
      <p:sp>
        <p:nvSpPr>
          <p:cNvPr id="25" name="Rectangle 24">
            <a:extLst>
              <a:ext uri="{FF2B5EF4-FFF2-40B4-BE49-F238E27FC236}">
                <a16:creationId xmlns:a16="http://schemas.microsoft.com/office/drawing/2014/main" id="{EAAB6E82-0E0A-4A57-BBE4-7C4680F14F1B}"/>
              </a:ext>
            </a:extLst>
          </p:cNvPr>
          <p:cNvSpPr/>
          <p:nvPr/>
        </p:nvSpPr>
        <p:spPr>
          <a:xfrm>
            <a:off x="5892366" y="102676"/>
            <a:ext cx="3703258" cy="707886"/>
          </a:xfrm>
          <a:prstGeom prst="rect">
            <a:avLst/>
          </a:prstGeom>
          <a:noFill/>
        </p:spPr>
        <p:txBody>
          <a:bodyPr wrap="none" lIns="91440" tIns="45720" rIns="91440" bIns="45720">
            <a:spAutoFit/>
          </a:bodyPr>
          <a:lstStyle/>
          <a:p>
            <a:pPr algn="ctr"/>
            <a:r>
              <a:rPr lang="vi-VN" sz="4000" b="0" cap="none" spc="0">
                <a:ln w="0"/>
                <a:solidFill>
                  <a:schemeClr val="tx1"/>
                </a:solidFill>
                <a:effectLst>
                  <a:outerShdw blurRad="38100" dist="19050" dir="2700000" algn="tl" rotWithShape="0">
                    <a:schemeClr val="dk1">
                      <a:alpha val="40000"/>
                    </a:schemeClr>
                  </a:outerShdw>
                </a:effectLst>
                <a:latin typeface="+mj-lt"/>
              </a:rPr>
              <a:t>Hát: Lí đất giồng</a:t>
            </a:r>
            <a:endParaRPr lang="en-US" sz="4000" b="0" cap="none" spc="0">
              <a:ln w="0"/>
              <a:solidFill>
                <a:schemeClr val="tx1"/>
              </a:solidFill>
              <a:effectLst>
                <a:outerShdw blurRad="38100" dist="19050" dir="2700000" algn="tl" rotWithShape="0">
                  <a:schemeClr val="dk1">
                    <a:alpha val="40000"/>
                  </a:schemeClr>
                </a:outerShdw>
              </a:effectLst>
              <a:latin typeface="+mj-lt"/>
            </a:endParaRPr>
          </a:p>
        </p:txBody>
      </p:sp>
      <p:sp>
        <p:nvSpPr>
          <p:cNvPr id="26" name="Rectangle 25">
            <a:extLst>
              <a:ext uri="{FF2B5EF4-FFF2-40B4-BE49-F238E27FC236}">
                <a16:creationId xmlns:a16="http://schemas.microsoft.com/office/drawing/2014/main" id="{E62CB434-B2E5-452B-A00A-037DFA5FBE46}"/>
              </a:ext>
            </a:extLst>
          </p:cNvPr>
          <p:cNvSpPr/>
          <p:nvPr/>
        </p:nvSpPr>
        <p:spPr>
          <a:xfrm>
            <a:off x="10757706" y="272011"/>
            <a:ext cx="4116251" cy="830997"/>
          </a:xfrm>
          <a:prstGeom prst="rect">
            <a:avLst/>
          </a:prstGeom>
          <a:noFill/>
        </p:spPr>
        <p:txBody>
          <a:bodyPr wrap="square" lIns="91440" tIns="45720" rIns="91440" bIns="45720">
            <a:spAutoFit/>
          </a:bodyPr>
          <a:lstStyle/>
          <a:p>
            <a:pPr algn="ctr"/>
            <a:r>
              <a:rPr lang="vi-VN" sz="2400" b="0" i="1" cap="none" spc="0">
                <a:ln w="0"/>
                <a:solidFill>
                  <a:schemeClr val="tx1"/>
                </a:solidFill>
                <a:effectLst>
                  <a:outerShdw blurRad="38100" dist="19050" dir="2700000" algn="tl" rotWithShape="0">
                    <a:schemeClr val="dk1">
                      <a:alpha val="40000"/>
                    </a:schemeClr>
                  </a:outerShdw>
                </a:effectLst>
                <a:latin typeface="+mj-lt"/>
              </a:rPr>
              <a:t>Dân ca Nam Bộ</a:t>
            </a:r>
          </a:p>
          <a:p>
            <a:pPr algn="ctr"/>
            <a:r>
              <a:rPr lang="vi-VN" sz="2400" i="1">
                <a:ln w="0"/>
                <a:effectLst>
                  <a:outerShdw blurRad="38100" dist="19050" dir="2700000" algn="tl" rotWithShape="0">
                    <a:schemeClr val="dk1">
                      <a:alpha val="40000"/>
                    </a:schemeClr>
                  </a:outerShdw>
                </a:effectLst>
                <a:latin typeface="+mj-lt"/>
              </a:rPr>
              <a:t>Đặt lời: Đỗ Minh</a:t>
            </a:r>
            <a:endParaRPr lang="en-US" sz="2400" b="0" i="1" cap="none" spc="0">
              <a:ln w="0"/>
              <a:solidFill>
                <a:schemeClr val="tx1"/>
              </a:solidFill>
              <a:effectLst>
                <a:outerShdw blurRad="38100" dist="19050" dir="2700000" algn="tl" rotWithShape="0">
                  <a:schemeClr val="dk1">
                    <a:alpha val="40000"/>
                  </a:schemeClr>
                </a:outerShdw>
              </a:effectLst>
              <a:latin typeface="+mj-lt"/>
            </a:endParaRPr>
          </a:p>
        </p:txBody>
      </p:sp>
      <p:sp>
        <p:nvSpPr>
          <p:cNvPr id="27" name="Rectangle 26">
            <a:extLst>
              <a:ext uri="{FF2B5EF4-FFF2-40B4-BE49-F238E27FC236}">
                <a16:creationId xmlns:a16="http://schemas.microsoft.com/office/drawing/2014/main" id="{167949E9-F4FF-43BB-8DDB-F6D3CB225C26}"/>
              </a:ext>
            </a:extLst>
          </p:cNvPr>
          <p:cNvSpPr/>
          <p:nvPr/>
        </p:nvSpPr>
        <p:spPr>
          <a:xfrm>
            <a:off x="1411897" y="795252"/>
            <a:ext cx="4116251" cy="461665"/>
          </a:xfrm>
          <a:prstGeom prst="rect">
            <a:avLst/>
          </a:prstGeom>
          <a:noFill/>
        </p:spPr>
        <p:txBody>
          <a:bodyPr wrap="square" lIns="91440" tIns="45720" rIns="91440" bIns="45720">
            <a:spAutoFit/>
          </a:bodyPr>
          <a:lstStyle/>
          <a:p>
            <a:pPr algn="ctr"/>
            <a:r>
              <a:rPr lang="vi-VN" sz="2400" b="0" i="1" cap="none" spc="0">
                <a:ln w="0"/>
                <a:solidFill>
                  <a:schemeClr val="tx1"/>
                </a:solidFill>
                <a:effectLst>
                  <a:outerShdw blurRad="38100" dist="19050" dir="2700000" algn="tl" rotWithShape="0">
                    <a:schemeClr val="dk1">
                      <a:alpha val="40000"/>
                    </a:schemeClr>
                  </a:outerShdw>
                </a:effectLst>
                <a:latin typeface="+mj-lt"/>
              </a:rPr>
              <a:t>Vừa phải</a:t>
            </a:r>
            <a:endParaRPr lang="en-US" sz="2400" b="0" i="1" cap="none" spc="0">
              <a:ln w="0"/>
              <a:solidFill>
                <a:schemeClr val="tx1"/>
              </a:solidFill>
              <a:effectLst>
                <a:outerShdw blurRad="38100" dist="19050" dir="2700000" algn="tl" rotWithShape="0">
                  <a:schemeClr val="dk1">
                    <a:alpha val="40000"/>
                  </a:schemeClr>
                </a:outerShdw>
              </a:effectLst>
              <a:latin typeface="+mj-lt"/>
            </a:endParaRPr>
          </a:p>
        </p:txBody>
      </p:sp>
      <p:pic>
        <p:nvPicPr>
          <p:cNvPr id="2" name="Li dat giong">
            <a:hlinkClick r:id="" action="ppaction://media"/>
            <a:extLst>
              <a:ext uri="{FF2B5EF4-FFF2-40B4-BE49-F238E27FC236}">
                <a16:creationId xmlns:a16="http://schemas.microsoft.com/office/drawing/2014/main" id="{17B04E0E-BC02-47C6-B2F5-17A254CEC52E}"/>
              </a:ext>
            </a:extLst>
          </p:cNvPr>
          <p:cNvPicPr>
            <a:picLocks noChangeAspect="1"/>
          </p:cNvPicPr>
          <p:nvPr>
            <a:audioFile r:link="rId3"/>
            <p:extLst>
              <p:ext uri="{DAA4B4D4-6D71-4841-9C94-3DE7FCFB9230}">
                <p14:media xmlns:p14="http://schemas.microsoft.com/office/powerpoint/2010/main" r:embed="rId2"/>
              </p:ext>
            </p:extLst>
          </p:nvPr>
        </p:nvPicPr>
        <p:blipFill>
          <a:blip r:embed="rId12"/>
          <a:stretch>
            <a:fillRect/>
          </a:stretch>
        </p:blipFill>
        <p:spPr>
          <a:xfrm>
            <a:off x="227719" y="1336492"/>
            <a:ext cx="1234574" cy="1234574"/>
          </a:xfrm>
          <a:prstGeom prst="rect">
            <a:avLst/>
          </a:prstGeom>
        </p:spPr>
      </p:pic>
      <p:sp>
        <p:nvSpPr>
          <p:cNvPr id="28" name="Rectangle 27">
            <a:extLst>
              <a:ext uri="{FF2B5EF4-FFF2-40B4-BE49-F238E27FC236}">
                <a16:creationId xmlns:a16="http://schemas.microsoft.com/office/drawing/2014/main" id="{C4D85F43-15C0-4778-A429-986848F7BCFB}"/>
              </a:ext>
            </a:extLst>
          </p:cNvPr>
          <p:cNvSpPr/>
          <p:nvPr/>
        </p:nvSpPr>
        <p:spPr>
          <a:xfrm>
            <a:off x="-208018" y="108068"/>
            <a:ext cx="6477000" cy="646331"/>
          </a:xfrm>
          <a:prstGeom prst="rect">
            <a:avLst/>
          </a:prstGeom>
          <a:noFill/>
        </p:spPr>
        <p:txBody>
          <a:bodyPr wrap="square" lIns="91440" tIns="45720" rIns="91440" bIns="45720">
            <a:spAutoFit/>
          </a:bodyPr>
          <a:lstStyle/>
          <a:p>
            <a:pPr algn="ctr"/>
            <a:r>
              <a:rPr lang="vi-VN" sz="3600" b="1" cap="none" spc="0">
                <a:ln w="0"/>
                <a:solidFill>
                  <a:srgbClr val="FF0000"/>
                </a:solidFill>
                <a:effectLst>
                  <a:outerShdw blurRad="38100" dist="19050" dir="2700000" algn="tl" rotWithShape="0">
                    <a:schemeClr val="dk1">
                      <a:alpha val="40000"/>
                    </a:schemeClr>
                  </a:outerShdw>
                </a:effectLst>
                <a:latin typeface="+mj-lt"/>
              </a:rPr>
              <a:t>Ghép toàn bài</a:t>
            </a:r>
            <a:endParaRPr lang="en-US" sz="3600" b="1" cap="none" spc="0">
              <a:ln w="0"/>
              <a:solidFill>
                <a:srgbClr val="FF0000"/>
              </a:solidFill>
              <a:effectLst>
                <a:outerShdw blurRad="38100" dist="19050" dir="2700000" algn="tl" rotWithShape="0">
                  <a:schemeClr val="dk1">
                    <a:alpha val="40000"/>
                  </a:schemeClr>
                </a:outerShdw>
              </a:effectLst>
              <a:latin typeface="+mj-lt"/>
            </a:endParaRPr>
          </a:p>
        </p:txBody>
      </p:sp>
    </p:spTree>
    <p:extLst>
      <p:ext uri="{BB962C8B-B14F-4D97-AF65-F5344CB8AC3E}">
        <p14:creationId xmlns:p14="http://schemas.microsoft.com/office/powerpoint/2010/main" val="402794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4090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DD178EE-B280-4A82-A35C-BADCFF9D95B1}"/>
              </a:ext>
            </a:extLst>
          </p:cNvPr>
          <p:cNvPicPr>
            <a:picLocks noChangeAspect="1"/>
          </p:cNvPicPr>
          <p:nvPr/>
        </p:nvPicPr>
        <p:blipFill>
          <a:blip r:embed="rId5"/>
          <a:stretch>
            <a:fillRect/>
          </a:stretch>
        </p:blipFill>
        <p:spPr>
          <a:xfrm>
            <a:off x="590021" y="810561"/>
            <a:ext cx="17010030" cy="8687183"/>
          </a:xfrm>
          <a:prstGeom prst="rect">
            <a:avLst/>
          </a:prstGeom>
        </p:spPr>
      </p:pic>
      <p:sp>
        <p:nvSpPr>
          <p:cNvPr id="14" name="Freeform 2">
            <a:extLst>
              <a:ext uri="{FF2B5EF4-FFF2-40B4-BE49-F238E27FC236}">
                <a16:creationId xmlns:a16="http://schemas.microsoft.com/office/drawing/2014/main" id="{9C61C943-70AF-8C1D-212E-3043817567B8}"/>
              </a:ext>
            </a:extLst>
          </p:cNvPr>
          <p:cNvSpPr/>
          <p:nvPr/>
        </p:nvSpPr>
        <p:spPr>
          <a:xfrm>
            <a:off x="5962724" y="9734536"/>
            <a:ext cx="6264624" cy="539058"/>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5" name="Freeform 2">
            <a:extLst>
              <a:ext uri="{FF2B5EF4-FFF2-40B4-BE49-F238E27FC236}">
                <a16:creationId xmlns:a16="http://schemas.microsoft.com/office/drawing/2014/main" id="{66E02F92-763F-8658-ED87-540A547CBE55}"/>
              </a:ext>
            </a:extLst>
          </p:cNvPr>
          <p:cNvSpPr/>
          <p:nvPr/>
        </p:nvSpPr>
        <p:spPr>
          <a:xfrm>
            <a:off x="12094072" y="9722542"/>
            <a:ext cx="6410136" cy="539058"/>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6" name="Freeform 2">
            <a:extLst>
              <a:ext uri="{FF2B5EF4-FFF2-40B4-BE49-F238E27FC236}">
                <a16:creationId xmlns:a16="http://schemas.microsoft.com/office/drawing/2014/main" id="{348DB666-E5D7-ADFF-64F5-90F8DE913277}"/>
              </a:ext>
            </a:extLst>
          </p:cNvPr>
          <p:cNvSpPr/>
          <p:nvPr/>
        </p:nvSpPr>
        <p:spPr>
          <a:xfrm>
            <a:off x="-168624" y="9713155"/>
            <a:ext cx="6264624" cy="539058"/>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6">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9" name="Freeform 3">
            <a:extLst>
              <a:ext uri="{FF2B5EF4-FFF2-40B4-BE49-F238E27FC236}">
                <a16:creationId xmlns:a16="http://schemas.microsoft.com/office/drawing/2014/main" id="{7DD3133D-530D-3813-6555-3495FD2C111E}"/>
              </a:ext>
            </a:extLst>
          </p:cNvPr>
          <p:cNvSpPr/>
          <p:nvPr/>
        </p:nvSpPr>
        <p:spPr>
          <a:xfrm>
            <a:off x="17091408" y="-157370"/>
            <a:ext cx="1780258" cy="1442127"/>
          </a:xfrm>
          <a:custGeom>
            <a:avLst/>
            <a:gdLst/>
            <a:ahLst/>
            <a:cxnLst/>
            <a:rect l="l" t="t" r="r" b="b"/>
            <a:pathLst>
              <a:path w="4029726" h="3689438">
                <a:moveTo>
                  <a:pt x="0" y="0"/>
                </a:moveTo>
                <a:lnTo>
                  <a:pt x="4029726" y="0"/>
                </a:lnTo>
                <a:lnTo>
                  <a:pt x="4029726" y="3689439"/>
                </a:lnTo>
                <a:lnTo>
                  <a:pt x="0" y="3689439"/>
                </a:lnTo>
                <a:lnTo>
                  <a:pt x="0" y="0"/>
                </a:lnTo>
                <a:close/>
              </a:path>
            </a:pathLst>
          </a:custGeom>
          <a:blipFill>
            <a:blip r:embed="rId9"/>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20" name="Picture 5">
            <a:extLst>
              <a:ext uri="{FF2B5EF4-FFF2-40B4-BE49-F238E27FC236}">
                <a16:creationId xmlns:a16="http://schemas.microsoft.com/office/drawing/2014/main" id="{6340D5FB-862D-357E-2E28-EFD2F23B872B}"/>
              </a:ext>
            </a:extLst>
          </p:cNvPr>
          <p:cNvPicPr>
            <a:picLocks noChangeAspect="1"/>
          </p:cNvPicPr>
          <p:nvPr/>
        </p:nvPicPr>
        <p:blipFill>
          <a:blip r:embed="rId10"/>
          <a:srcRect/>
          <a:stretch>
            <a:fillRect/>
          </a:stretch>
        </p:blipFill>
        <p:spPr>
          <a:xfrm>
            <a:off x="-25400" y="-99133"/>
            <a:ext cx="1780257" cy="1280838"/>
          </a:xfrm>
          <a:prstGeom prst="rect">
            <a:avLst/>
          </a:prstGeom>
        </p:spPr>
      </p:pic>
      <p:pic>
        <p:nvPicPr>
          <p:cNvPr id="11" name="PA_图片 34">
            <a:extLst>
              <a:ext uri="{FF2B5EF4-FFF2-40B4-BE49-F238E27FC236}">
                <a16:creationId xmlns:a16="http://schemas.microsoft.com/office/drawing/2014/main" id="{F3FA68A7-5EA5-43D1-8FCD-C55DF30D9E1F}"/>
              </a:ext>
            </a:extLst>
          </p:cNvPr>
          <p:cNvPicPr>
            <a:picLocks noChangeAspect="1"/>
          </p:cNvPicPr>
          <p:nvPr>
            <p:custDataLst>
              <p:tags r:id="rId1"/>
            </p:custDataLst>
          </p:nvPr>
        </p:nvPicPr>
        <p:blipFill>
          <a:blip r:embed="rId11" cstate="print">
            <a:extLst>
              <a:ext uri="{28A0092B-C50C-407E-A947-70E740481C1C}">
                <a14:useLocalDpi xmlns:a14="http://schemas.microsoft.com/office/drawing/2010/main" val="0"/>
              </a:ext>
            </a:extLst>
          </a:blip>
          <a:stretch>
            <a:fillRect/>
          </a:stretch>
        </p:blipFill>
        <p:spPr>
          <a:xfrm rot="18523639">
            <a:off x="17450079" y="733708"/>
            <a:ext cx="892174" cy="954938"/>
          </a:xfrm>
          <a:prstGeom prst="rect">
            <a:avLst/>
          </a:prstGeom>
        </p:spPr>
      </p:pic>
      <p:sp>
        <p:nvSpPr>
          <p:cNvPr id="13" name="TextBox 12">
            <a:extLst>
              <a:ext uri="{FF2B5EF4-FFF2-40B4-BE49-F238E27FC236}">
                <a16:creationId xmlns:a16="http://schemas.microsoft.com/office/drawing/2014/main" id="{BF9C5338-6459-49F5-A441-7A2869A03678}"/>
              </a:ext>
            </a:extLst>
          </p:cNvPr>
          <p:cNvSpPr txBox="1"/>
          <p:nvPr/>
        </p:nvSpPr>
        <p:spPr>
          <a:xfrm>
            <a:off x="3200400" y="1762955"/>
            <a:ext cx="1661160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rPr>
              <a:t>Non       nước      mình   đẹp   tựa    bài       thơ.               Câu           hát      vọng   từ   ngàn   năm</a:t>
            </a:r>
          </a:p>
        </p:txBody>
      </p:sp>
      <p:sp>
        <p:nvSpPr>
          <p:cNvPr id="17" name="TextBox 16">
            <a:extLst>
              <a:ext uri="{FF2B5EF4-FFF2-40B4-BE49-F238E27FC236}">
                <a16:creationId xmlns:a16="http://schemas.microsoft.com/office/drawing/2014/main" id="{D7F2B945-73AE-4618-BFE4-B36ABE60873F}"/>
              </a:ext>
            </a:extLst>
          </p:cNvPr>
          <p:cNvSpPr txBox="1"/>
          <p:nvPr/>
        </p:nvSpPr>
        <p:spPr>
          <a:xfrm>
            <a:off x="1284566" y="4278659"/>
            <a:ext cx="1661160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rPr>
              <a:t>        đỏ.                                 Gió             đưa                      hương     lúa            vàng.                          Tang</a:t>
            </a:r>
          </a:p>
        </p:txBody>
      </p:sp>
      <p:sp>
        <p:nvSpPr>
          <p:cNvPr id="18" name="TextBox 17">
            <a:extLst>
              <a:ext uri="{FF2B5EF4-FFF2-40B4-BE49-F238E27FC236}">
                <a16:creationId xmlns:a16="http://schemas.microsoft.com/office/drawing/2014/main" id="{961A822B-E0A4-441A-B1F1-B9B383ADC0AF}"/>
              </a:ext>
            </a:extLst>
          </p:cNvPr>
          <p:cNvSpPr txBox="1"/>
          <p:nvPr/>
        </p:nvSpPr>
        <p:spPr>
          <a:xfrm>
            <a:off x="1524000" y="3045018"/>
            <a:ext cx="18008672"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rPr>
              <a:t>   xưa.                 Gió       lên,          trăng         sáng       trời           mây.              Miền    quê       em       nắng</a:t>
            </a:r>
          </a:p>
        </p:txBody>
      </p:sp>
      <p:sp>
        <p:nvSpPr>
          <p:cNvPr id="21" name="TextBox 20">
            <a:extLst>
              <a:ext uri="{FF2B5EF4-FFF2-40B4-BE49-F238E27FC236}">
                <a16:creationId xmlns:a16="http://schemas.microsoft.com/office/drawing/2014/main" id="{B43BAB3E-9AB8-4571-9BF1-A8D64EEF9F14}"/>
              </a:ext>
            </a:extLst>
          </p:cNvPr>
          <p:cNvSpPr txBox="1"/>
          <p:nvPr/>
        </p:nvSpPr>
        <p:spPr>
          <a:xfrm>
            <a:off x="1745326" y="5528673"/>
            <a:ext cx="16802408"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rPr>
              <a:t> tình     tang       tinh       tính          tang.                  Tang            tang        tình         tình       tình       tinh</a:t>
            </a:r>
          </a:p>
        </p:txBody>
      </p:sp>
      <p:sp>
        <p:nvSpPr>
          <p:cNvPr id="22" name="TextBox 21">
            <a:extLst>
              <a:ext uri="{FF2B5EF4-FFF2-40B4-BE49-F238E27FC236}">
                <a16:creationId xmlns:a16="http://schemas.microsoft.com/office/drawing/2014/main" id="{9BD79D9A-5245-4B1D-A004-E6DD65121E14}"/>
              </a:ext>
            </a:extLst>
          </p:cNvPr>
          <p:cNvSpPr txBox="1"/>
          <p:nvPr/>
        </p:nvSpPr>
        <p:spPr>
          <a:xfrm>
            <a:off x="974306" y="6742604"/>
            <a:ext cx="1661160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rPr>
              <a:t>           tang.                                         Tang                             tang              tình           tình          tình        tinh</a:t>
            </a:r>
          </a:p>
        </p:txBody>
      </p:sp>
      <p:sp>
        <p:nvSpPr>
          <p:cNvPr id="23" name="TextBox 22">
            <a:extLst>
              <a:ext uri="{FF2B5EF4-FFF2-40B4-BE49-F238E27FC236}">
                <a16:creationId xmlns:a16="http://schemas.microsoft.com/office/drawing/2014/main" id="{463AB136-2180-4C1A-ACA5-E2FA57DBE22D}"/>
              </a:ext>
            </a:extLst>
          </p:cNvPr>
          <p:cNvSpPr txBox="1"/>
          <p:nvPr/>
        </p:nvSpPr>
        <p:spPr>
          <a:xfrm>
            <a:off x="1778727" y="8044675"/>
            <a:ext cx="1561672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rPr>
              <a:t>tang.               Nắng     lên         ai               gánh        lúa            về.               Lúa          thơm  mùi        nếp</a:t>
            </a:r>
          </a:p>
        </p:txBody>
      </p:sp>
      <p:sp>
        <p:nvSpPr>
          <p:cNvPr id="24" name="TextBox 23">
            <a:extLst>
              <a:ext uri="{FF2B5EF4-FFF2-40B4-BE49-F238E27FC236}">
                <a16:creationId xmlns:a16="http://schemas.microsoft.com/office/drawing/2014/main" id="{1082E354-BE74-40CC-AF7A-9A756F32CAA9}"/>
              </a:ext>
            </a:extLst>
          </p:cNvPr>
          <p:cNvSpPr txBox="1"/>
          <p:nvPr/>
        </p:nvSpPr>
        <p:spPr>
          <a:xfrm>
            <a:off x="1462293" y="9245522"/>
            <a:ext cx="1661160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rPr>
              <a:t>      mới.          Mai    ngày   lúa     lại       trổ         bông.      Tang    tình     tang     tính         tính        tang.</a:t>
            </a:r>
          </a:p>
        </p:txBody>
      </p:sp>
      <p:sp>
        <p:nvSpPr>
          <p:cNvPr id="25" name="Rectangle 24">
            <a:extLst>
              <a:ext uri="{FF2B5EF4-FFF2-40B4-BE49-F238E27FC236}">
                <a16:creationId xmlns:a16="http://schemas.microsoft.com/office/drawing/2014/main" id="{EAAB6E82-0E0A-4A57-BBE4-7C4680F14F1B}"/>
              </a:ext>
            </a:extLst>
          </p:cNvPr>
          <p:cNvSpPr/>
          <p:nvPr/>
        </p:nvSpPr>
        <p:spPr>
          <a:xfrm>
            <a:off x="5892366" y="102676"/>
            <a:ext cx="3703258" cy="70788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mn-cs"/>
              </a:rPr>
              <a:t>Hát: Lí đất giồng</a:t>
            </a:r>
            <a:endParaRPr kumimoji="0" lang="en-US" sz="40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Calibri"/>
              <a:ea typeface="+mn-ea"/>
              <a:cs typeface="+mn-cs"/>
            </a:endParaRPr>
          </a:p>
        </p:txBody>
      </p:sp>
      <p:sp>
        <p:nvSpPr>
          <p:cNvPr id="26" name="Rectangle 25">
            <a:extLst>
              <a:ext uri="{FF2B5EF4-FFF2-40B4-BE49-F238E27FC236}">
                <a16:creationId xmlns:a16="http://schemas.microsoft.com/office/drawing/2014/main" id="{E62CB434-B2E5-452B-A00A-037DFA5FBE46}"/>
              </a:ext>
            </a:extLst>
          </p:cNvPr>
          <p:cNvSpPr/>
          <p:nvPr/>
        </p:nvSpPr>
        <p:spPr>
          <a:xfrm>
            <a:off x="10757706" y="272011"/>
            <a:ext cx="4116251" cy="830997"/>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1"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mn-cs"/>
              </a:rPr>
              <a:t>Dân ca Nam Bộ</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1"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mn-cs"/>
              </a:rPr>
              <a:t>Đặt lời: Đỗ Minh</a:t>
            </a:r>
            <a:endParaRPr kumimoji="0" lang="en-US" sz="2400" b="0" i="1"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Calibri"/>
              <a:ea typeface="+mn-ea"/>
              <a:cs typeface="+mn-cs"/>
            </a:endParaRPr>
          </a:p>
        </p:txBody>
      </p:sp>
      <p:sp>
        <p:nvSpPr>
          <p:cNvPr id="27" name="Rectangle 26">
            <a:extLst>
              <a:ext uri="{FF2B5EF4-FFF2-40B4-BE49-F238E27FC236}">
                <a16:creationId xmlns:a16="http://schemas.microsoft.com/office/drawing/2014/main" id="{167949E9-F4FF-43BB-8DDB-F6D3CB225C26}"/>
              </a:ext>
            </a:extLst>
          </p:cNvPr>
          <p:cNvSpPr/>
          <p:nvPr/>
        </p:nvSpPr>
        <p:spPr>
          <a:xfrm>
            <a:off x="1411897" y="795252"/>
            <a:ext cx="4116251" cy="461665"/>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1"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mn-cs"/>
              </a:rPr>
              <a:t>Vừa phải</a:t>
            </a:r>
            <a:endParaRPr kumimoji="0" lang="en-US" sz="2400" b="0" i="1"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Calibri"/>
              <a:ea typeface="+mn-ea"/>
              <a:cs typeface="+mn-cs"/>
            </a:endParaRPr>
          </a:p>
        </p:txBody>
      </p:sp>
      <p:sp>
        <p:nvSpPr>
          <p:cNvPr id="28" name="Rectangle 27">
            <a:extLst>
              <a:ext uri="{FF2B5EF4-FFF2-40B4-BE49-F238E27FC236}">
                <a16:creationId xmlns:a16="http://schemas.microsoft.com/office/drawing/2014/main" id="{C4D85F43-15C0-4778-A429-986848F7BCFB}"/>
              </a:ext>
            </a:extLst>
          </p:cNvPr>
          <p:cNvSpPr/>
          <p:nvPr/>
        </p:nvSpPr>
        <p:spPr>
          <a:xfrm>
            <a:off x="265819" y="133453"/>
            <a:ext cx="6477000" cy="646331"/>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a:ln w="0"/>
                <a:solidFill>
                  <a:srgbClr val="FF0000"/>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mn-cs"/>
              </a:rPr>
              <a:t>Ghép cùng nhạc đệm</a:t>
            </a:r>
            <a:endParaRPr kumimoji="0" lang="en-US" sz="3600" b="1" i="0" u="none" strike="noStrike" kern="1200" cap="none" spc="0" normalizeH="0" baseline="0" noProof="0">
              <a:ln w="0"/>
              <a:solidFill>
                <a:srgbClr val="FF0000"/>
              </a:solidFill>
              <a:effectLst>
                <a:outerShdw blurRad="38100" dist="19050" dir="2700000" algn="tl" rotWithShape="0">
                  <a:prstClr val="black">
                    <a:alpha val="40000"/>
                  </a:prstClr>
                </a:outerShdw>
              </a:effectLst>
              <a:uLnTx/>
              <a:uFillTx/>
              <a:latin typeface="Calibri"/>
              <a:ea typeface="+mn-ea"/>
              <a:cs typeface="+mn-cs"/>
            </a:endParaRPr>
          </a:p>
        </p:txBody>
      </p:sp>
      <p:pic>
        <p:nvPicPr>
          <p:cNvPr id="2" name="Lí đất giồng karaoke lớp 5 .Kết nối tri thức">
            <a:hlinkClick r:id="" action="ppaction://media"/>
            <a:extLst>
              <a:ext uri="{FF2B5EF4-FFF2-40B4-BE49-F238E27FC236}">
                <a16:creationId xmlns:a16="http://schemas.microsoft.com/office/drawing/2014/main" id="{F963DBC4-DF8B-43E6-8759-05D50378F257}"/>
              </a:ext>
            </a:extLst>
          </p:cNvPr>
          <p:cNvPicPr>
            <a:picLocks noChangeAspect="1"/>
          </p:cNvPicPr>
          <p:nvPr>
            <a:audioFile r:link="rId3"/>
            <p:extLst>
              <p:ext uri="{DAA4B4D4-6D71-4841-9C94-3DE7FCFB9230}">
                <p14:media xmlns:p14="http://schemas.microsoft.com/office/powerpoint/2010/main" r:embed="rId2"/>
              </p:ext>
            </p:extLst>
          </p:nvPr>
        </p:nvPicPr>
        <p:blipFill>
          <a:blip r:embed="rId12"/>
          <a:stretch>
            <a:fillRect/>
          </a:stretch>
        </p:blipFill>
        <p:spPr>
          <a:xfrm>
            <a:off x="302201" y="1181705"/>
            <a:ext cx="1125053" cy="1125053"/>
          </a:xfrm>
          <a:prstGeom prst="rect">
            <a:avLst/>
          </a:prstGeom>
        </p:spPr>
      </p:pic>
    </p:spTree>
    <p:extLst>
      <p:ext uri="{BB962C8B-B14F-4D97-AF65-F5344CB8AC3E}">
        <p14:creationId xmlns:p14="http://schemas.microsoft.com/office/powerpoint/2010/main" val="154317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9322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18" name="Freeform 5">
            <a:extLst>
              <a:ext uri="{FF2B5EF4-FFF2-40B4-BE49-F238E27FC236}">
                <a16:creationId xmlns:a16="http://schemas.microsoft.com/office/drawing/2014/main" id="{C9D08333-6BA6-48F3-88F9-D48F7173E4F0}"/>
              </a:ext>
            </a:extLst>
          </p:cNvPr>
          <p:cNvSpPr/>
          <p:nvPr/>
        </p:nvSpPr>
        <p:spPr>
          <a:xfrm>
            <a:off x="342546" y="2313571"/>
            <a:ext cx="5386959" cy="8229600"/>
          </a:xfrm>
          <a:custGeom>
            <a:avLst/>
            <a:gdLst/>
            <a:ahLst/>
            <a:cxnLst/>
            <a:rect l="l" t="t" r="r" b="b"/>
            <a:pathLst>
              <a:path w="5386959" h="8229600">
                <a:moveTo>
                  <a:pt x="0" y="0"/>
                </a:moveTo>
                <a:lnTo>
                  <a:pt x="5386959" y="0"/>
                </a:lnTo>
                <a:lnTo>
                  <a:pt x="5386959" y="8229600"/>
                </a:lnTo>
                <a:lnTo>
                  <a:pt x="0" y="8229600"/>
                </a:lnTo>
                <a:lnTo>
                  <a:pt x="0" y="0"/>
                </a:lnTo>
                <a:close/>
              </a:path>
            </a:pathLst>
          </a:custGeom>
          <a:blipFill>
            <a:blip r:embed="rId2"/>
            <a:stretch>
              <a:fillRect/>
            </a:stretch>
          </a:blipFill>
        </p:spPr>
      </p:sp>
      <p:sp>
        <p:nvSpPr>
          <p:cNvPr id="9" name="Freeform 2">
            <a:extLst>
              <a:ext uri="{FF2B5EF4-FFF2-40B4-BE49-F238E27FC236}">
                <a16:creationId xmlns:a16="http://schemas.microsoft.com/office/drawing/2014/main" id="{C783B1A4-94F1-1C45-9CF4-1BB7C95A4B56}"/>
              </a:ext>
            </a:extLst>
          </p:cNvPr>
          <p:cNvSpPr/>
          <p:nvPr/>
        </p:nvSpPr>
        <p:spPr>
          <a:xfrm>
            <a:off x="457200" y="8191500"/>
            <a:ext cx="4618653" cy="2129118"/>
          </a:xfrm>
          <a:custGeom>
            <a:avLst/>
            <a:gdLst/>
            <a:ahLst/>
            <a:cxnLst/>
            <a:rect l="l" t="t" r="r" b="b"/>
            <a:pathLst>
              <a:path w="4618653" h="4114800">
                <a:moveTo>
                  <a:pt x="0" y="0"/>
                </a:moveTo>
                <a:lnTo>
                  <a:pt x="4618653" y="0"/>
                </a:lnTo>
                <a:lnTo>
                  <a:pt x="4618653"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0" name="Freeform 2">
            <a:extLst>
              <a:ext uri="{FF2B5EF4-FFF2-40B4-BE49-F238E27FC236}">
                <a16:creationId xmlns:a16="http://schemas.microsoft.com/office/drawing/2014/main" id="{8B8F3048-638A-E4C4-F4FC-7A79D9E96F51}"/>
              </a:ext>
            </a:extLst>
          </p:cNvPr>
          <p:cNvSpPr/>
          <p:nvPr/>
        </p:nvSpPr>
        <p:spPr>
          <a:xfrm>
            <a:off x="4516382" y="8191500"/>
            <a:ext cx="4618653" cy="2129118"/>
          </a:xfrm>
          <a:custGeom>
            <a:avLst/>
            <a:gdLst/>
            <a:ahLst/>
            <a:cxnLst/>
            <a:rect l="l" t="t" r="r" b="b"/>
            <a:pathLst>
              <a:path w="4618653" h="4114800">
                <a:moveTo>
                  <a:pt x="0" y="0"/>
                </a:moveTo>
                <a:lnTo>
                  <a:pt x="4618653" y="0"/>
                </a:lnTo>
                <a:lnTo>
                  <a:pt x="4618653"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 name="Freeform 2">
            <a:extLst>
              <a:ext uri="{FF2B5EF4-FFF2-40B4-BE49-F238E27FC236}">
                <a16:creationId xmlns:a16="http://schemas.microsoft.com/office/drawing/2014/main" id="{36B14CEC-F6E8-05ED-CDED-0BF31A9EDFB5}"/>
              </a:ext>
            </a:extLst>
          </p:cNvPr>
          <p:cNvSpPr/>
          <p:nvPr/>
        </p:nvSpPr>
        <p:spPr>
          <a:xfrm>
            <a:off x="8575564" y="8191500"/>
            <a:ext cx="4618653" cy="2129118"/>
          </a:xfrm>
          <a:custGeom>
            <a:avLst/>
            <a:gdLst/>
            <a:ahLst/>
            <a:cxnLst/>
            <a:rect l="l" t="t" r="r" b="b"/>
            <a:pathLst>
              <a:path w="4618653" h="4114800">
                <a:moveTo>
                  <a:pt x="0" y="0"/>
                </a:moveTo>
                <a:lnTo>
                  <a:pt x="4618653" y="0"/>
                </a:lnTo>
                <a:lnTo>
                  <a:pt x="4618653"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 name="Freeform 2">
            <a:extLst>
              <a:ext uri="{FF2B5EF4-FFF2-40B4-BE49-F238E27FC236}">
                <a16:creationId xmlns:a16="http://schemas.microsoft.com/office/drawing/2014/main" id="{10A6D6F3-4483-339D-623E-E616B0EFEAEE}"/>
              </a:ext>
            </a:extLst>
          </p:cNvPr>
          <p:cNvSpPr/>
          <p:nvPr/>
        </p:nvSpPr>
        <p:spPr>
          <a:xfrm>
            <a:off x="13311673" y="8191500"/>
            <a:ext cx="4618653" cy="2129118"/>
          </a:xfrm>
          <a:custGeom>
            <a:avLst/>
            <a:gdLst/>
            <a:ahLst/>
            <a:cxnLst/>
            <a:rect l="l" t="t" r="r" b="b"/>
            <a:pathLst>
              <a:path w="4618653" h="4114800">
                <a:moveTo>
                  <a:pt x="0" y="0"/>
                </a:moveTo>
                <a:lnTo>
                  <a:pt x="4618653" y="0"/>
                </a:lnTo>
                <a:lnTo>
                  <a:pt x="4618653"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 name="Freeform 7">
            <a:extLst>
              <a:ext uri="{FF2B5EF4-FFF2-40B4-BE49-F238E27FC236}">
                <a16:creationId xmlns:a16="http://schemas.microsoft.com/office/drawing/2014/main" id="{4FD63944-2AE8-B8B8-5F87-4C535E2B60EF}"/>
              </a:ext>
            </a:extLst>
          </p:cNvPr>
          <p:cNvSpPr/>
          <p:nvPr/>
        </p:nvSpPr>
        <p:spPr>
          <a:xfrm>
            <a:off x="-735874" y="8958943"/>
            <a:ext cx="7543800" cy="1589671"/>
          </a:xfrm>
          <a:custGeom>
            <a:avLst/>
            <a:gdLst/>
            <a:ahLst/>
            <a:cxnLst/>
            <a:rect l="l" t="t" r="r" b="b"/>
            <a:pathLst>
              <a:path w="7315200" h="2580271">
                <a:moveTo>
                  <a:pt x="0" y="0"/>
                </a:moveTo>
                <a:lnTo>
                  <a:pt x="7315200" y="0"/>
                </a:lnTo>
                <a:lnTo>
                  <a:pt x="7315200" y="2580271"/>
                </a:lnTo>
                <a:lnTo>
                  <a:pt x="0" y="258027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 name="Freeform 7">
            <a:extLst>
              <a:ext uri="{FF2B5EF4-FFF2-40B4-BE49-F238E27FC236}">
                <a16:creationId xmlns:a16="http://schemas.microsoft.com/office/drawing/2014/main" id="{80487132-ED12-4CCF-0DE3-FD1B29B6C8F0}"/>
              </a:ext>
            </a:extLst>
          </p:cNvPr>
          <p:cNvSpPr/>
          <p:nvPr/>
        </p:nvSpPr>
        <p:spPr>
          <a:xfrm>
            <a:off x="5105400" y="8953500"/>
            <a:ext cx="7315200" cy="1589671"/>
          </a:xfrm>
          <a:custGeom>
            <a:avLst/>
            <a:gdLst/>
            <a:ahLst/>
            <a:cxnLst/>
            <a:rect l="l" t="t" r="r" b="b"/>
            <a:pathLst>
              <a:path w="7315200" h="2580271">
                <a:moveTo>
                  <a:pt x="0" y="0"/>
                </a:moveTo>
                <a:lnTo>
                  <a:pt x="7315200" y="0"/>
                </a:lnTo>
                <a:lnTo>
                  <a:pt x="7315200" y="2580271"/>
                </a:lnTo>
                <a:lnTo>
                  <a:pt x="0" y="258027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5" name="Freeform 7">
            <a:extLst>
              <a:ext uri="{FF2B5EF4-FFF2-40B4-BE49-F238E27FC236}">
                <a16:creationId xmlns:a16="http://schemas.microsoft.com/office/drawing/2014/main" id="{5F681A39-4680-4F4F-AC19-3FD5335201C7}"/>
              </a:ext>
            </a:extLst>
          </p:cNvPr>
          <p:cNvSpPr/>
          <p:nvPr/>
        </p:nvSpPr>
        <p:spPr>
          <a:xfrm>
            <a:off x="11512009" y="8857415"/>
            <a:ext cx="7315200" cy="1589671"/>
          </a:xfrm>
          <a:custGeom>
            <a:avLst/>
            <a:gdLst/>
            <a:ahLst/>
            <a:cxnLst/>
            <a:rect l="l" t="t" r="r" b="b"/>
            <a:pathLst>
              <a:path w="7315200" h="2580271">
                <a:moveTo>
                  <a:pt x="0" y="0"/>
                </a:moveTo>
                <a:lnTo>
                  <a:pt x="7315200" y="0"/>
                </a:lnTo>
                <a:lnTo>
                  <a:pt x="7315200" y="2580271"/>
                </a:lnTo>
                <a:lnTo>
                  <a:pt x="0" y="258027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16" name="Picture 6">
            <a:extLst>
              <a:ext uri="{FF2B5EF4-FFF2-40B4-BE49-F238E27FC236}">
                <a16:creationId xmlns:a16="http://schemas.microsoft.com/office/drawing/2014/main" id="{8B767988-4897-D422-B7FE-735852B4708B}"/>
              </a:ext>
            </a:extLst>
          </p:cNvPr>
          <p:cNvPicPr>
            <a:picLocks noChangeAspect="1"/>
          </p:cNvPicPr>
          <p:nvPr/>
        </p:nvPicPr>
        <p:blipFill>
          <a:blip r:embed="rId7"/>
          <a:srcRect/>
          <a:stretch>
            <a:fillRect/>
          </a:stretch>
        </p:blipFill>
        <p:spPr>
          <a:xfrm flipH="1">
            <a:off x="15913693" y="495300"/>
            <a:ext cx="2016633" cy="1625799"/>
          </a:xfrm>
          <a:prstGeom prst="rect">
            <a:avLst/>
          </a:prstGeom>
        </p:spPr>
      </p:pic>
      <p:pic>
        <p:nvPicPr>
          <p:cNvPr id="17" name="Picture 6">
            <a:extLst>
              <a:ext uri="{FF2B5EF4-FFF2-40B4-BE49-F238E27FC236}">
                <a16:creationId xmlns:a16="http://schemas.microsoft.com/office/drawing/2014/main" id="{5EDF2C92-BFA2-935E-2882-F9D8998082BF}"/>
              </a:ext>
            </a:extLst>
          </p:cNvPr>
          <p:cNvPicPr>
            <a:picLocks noChangeAspect="1"/>
          </p:cNvPicPr>
          <p:nvPr/>
        </p:nvPicPr>
        <p:blipFill>
          <a:blip r:embed="rId8"/>
          <a:srcRect/>
          <a:stretch>
            <a:fillRect/>
          </a:stretch>
        </p:blipFill>
        <p:spPr>
          <a:xfrm>
            <a:off x="-28184" y="-79512"/>
            <a:ext cx="2357234" cy="1625798"/>
          </a:xfrm>
          <a:prstGeom prst="rect">
            <a:avLst/>
          </a:prstGeom>
        </p:spPr>
      </p:pic>
      <p:sp>
        <p:nvSpPr>
          <p:cNvPr id="2" name="Rectangle 1">
            <a:extLst>
              <a:ext uri="{FF2B5EF4-FFF2-40B4-BE49-F238E27FC236}">
                <a16:creationId xmlns:a16="http://schemas.microsoft.com/office/drawing/2014/main" id="{6A799FA5-AB4D-4699-8054-723D23D3036A}"/>
              </a:ext>
            </a:extLst>
          </p:cNvPr>
          <p:cNvSpPr/>
          <p:nvPr/>
        </p:nvSpPr>
        <p:spPr>
          <a:xfrm>
            <a:off x="4700804" y="3207899"/>
            <a:ext cx="10882095" cy="2554545"/>
          </a:xfrm>
          <a:prstGeom prst="rect">
            <a:avLst/>
          </a:prstGeom>
          <a:noFill/>
        </p:spPr>
        <p:txBody>
          <a:bodyPr wrap="square" lIns="91440" tIns="45720" rIns="91440" bIns="45720">
            <a:spAutoFit/>
          </a:bodyPr>
          <a:lstStyle/>
          <a:p>
            <a:pPr algn="ctr"/>
            <a:r>
              <a:rPr lang="vi-VN" sz="8000" b="1" cap="none" spc="0">
                <a:ln w="6600">
                  <a:solidFill>
                    <a:schemeClr val="accent2"/>
                  </a:solidFill>
                  <a:prstDash val="solid"/>
                </a:ln>
                <a:solidFill>
                  <a:srgbClr val="FF0000"/>
                </a:solidFill>
                <a:effectLst>
                  <a:outerShdw dist="38100" dir="2700000" algn="tl" rotWithShape="0">
                    <a:schemeClr val="accent2"/>
                  </a:outerShdw>
                </a:effectLst>
                <a:latin typeface="+mj-lt"/>
              </a:rPr>
              <a:t>KHỞI ĐỘNG</a:t>
            </a:r>
          </a:p>
          <a:p>
            <a:pPr algn="ctr"/>
            <a:r>
              <a:rPr lang="vi-VN" sz="8000" b="1">
                <a:ln w="6600">
                  <a:solidFill>
                    <a:schemeClr val="accent2"/>
                  </a:solidFill>
                  <a:prstDash val="solid"/>
                </a:ln>
                <a:solidFill>
                  <a:srgbClr val="FF0000"/>
                </a:solidFill>
                <a:effectLst>
                  <a:outerShdw dist="38100" dir="2700000" algn="tl" rotWithShape="0">
                    <a:schemeClr val="accent2"/>
                  </a:outerShdw>
                </a:effectLst>
                <a:latin typeface="+mj-lt"/>
              </a:rPr>
              <a:t>ĐẦU GIỜ</a:t>
            </a:r>
            <a:endParaRPr lang="en-US" sz="8000" b="1" cap="none" spc="0">
              <a:ln w="6600">
                <a:solidFill>
                  <a:schemeClr val="accent2"/>
                </a:solidFill>
                <a:prstDash val="solid"/>
              </a:ln>
              <a:solidFill>
                <a:srgbClr val="FF0000"/>
              </a:solidFill>
              <a:effectLst>
                <a:outerShdw dist="38100" dir="2700000" algn="tl" rotWithShape="0">
                  <a:schemeClr val="accent2"/>
                </a:outerShdw>
              </a:effectLst>
              <a:latin typeface="+mj-lt"/>
            </a:endParaRPr>
          </a:p>
        </p:txBody>
      </p:sp>
    </p:spTree>
    <p:extLst>
      <p:ext uri="{BB962C8B-B14F-4D97-AF65-F5344CB8AC3E}">
        <p14:creationId xmlns:p14="http://schemas.microsoft.com/office/powerpoint/2010/main" val="47758775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ác em thân mến, mùa hè là khoảng thời gian thật vui và ý nghĩa đối với chúng ta. Sau một năm học tập chăm chỉ, mùa hè mang đến cho các em những ngày nghỉ đầy bổ ích được vui chơi cùng bạn bè, đượ (2)">
            <a:hlinkClick r:id="" action="ppaction://media"/>
            <a:extLst>
              <a:ext uri="{FF2B5EF4-FFF2-40B4-BE49-F238E27FC236}">
                <a16:creationId xmlns:a16="http://schemas.microsoft.com/office/drawing/2014/main" id="{C5EE6FFF-F83F-4A25-B863-0ABD23A8854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8288000" cy="10287000"/>
          </a:xfrm>
          <a:prstGeom prst="rect">
            <a:avLst/>
          </a:prstGeom>
        </p:spPr>
      </p:pic>
    </p:spTree>
    <p:extLst>
      <p:ext uri="{BB962C8B-B14F-4D97-AF65-F5344CB8AC3E}">
        <p14:creationId xmlns:p14="http://schemas.microsoft.com/office/powerpoint/2010/main" val="934980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25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2">
            <a:extLst>
              <a:ext uri="{FF2B5EF4-FFF2-40B4-BE49-F238E27FC236}">
                <a16:creationId xmlns:a16="http://schemas.microsoft.com/office/drawing/2014/main" id="{B76AAC54-8E0B-FF43-7BED-60B8EC1B8A96}"/>
              </a:ext>
            </a:extLst>
          </p:cNvPr>
          <p:cNvSpPr/>
          <p:nvPr/>
        </p:nvSpPr>
        <p:spPr>
          <a:xfrm>
            <a:off x="-56310" y="8704185"/>
            <a:ext cx="18672832" cy="1633613"/>
          </a:xfrm>
          <a:custGeom>
            <a:avLst/>
            <a:gdLst/>
            <a:ahLst/>
            <a:cxnLst/>
            <a:rect l="l" t="t" r="r" b="b"/>
            <a:pathLst>
              <a:path w="7315200" h="1542842">
                <a:moveTo>
                  <a:pt x="0" y="0"/>
                </a:moveTo>
                <a:lnTo>
                  <a:pt x="7315200" y="0"/>
                </a:lnTo>
                <a:lnTo>
                  <a:pt x="7315200" y="1542843"/>
                </a:lnTo>
                <a:lnTo>
                  <a:pt x="0" y="154284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 name="Freeform 2">
            <a:extLst>
              <a:ext uri="{FF2B5EF4-FFF2-40B4-BE49-F238E27FC236}">
                <a16:creationId xmlns:a16="http://schemas.microsoft.com/office/drawing/2014/main" id="{9C61C943-70AF-8C1D-212E-3043817567B8}"/>
              </a:ext>
            </a:extLst>
          </p:cNvPr>
          <p:cNvSpPr/>
          <p:nvPr/>
        </p:nvSpPr>
        <p:spPr>
          <a:xfrm>
            <a:off x="5998072" y="8496299"/>
            <a:ext cx="6264624" cy="1755913"/>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5" name="Freeform 2">
            <a:extLst>
              <a:ext uri="{FF2B5EF4-FFF2-40B4-BE49-F238E27FC236}">
                <a16:creationId xmlns:a16="http://schemas.microsoft.com/office/drawing/2014/main" id="{66E02F92-763F-8658-ED87-540A547CBE55}"/>
              </a:ext>
            </a:extLst>
          </p:cNvPr>
          <p:cNvSpPr/>
          <p:nvPr/>
        </p:nvSpPr>
        <p:spPr>
          <a:xfrm>
            <a:off x="12094072" y="8505687"/>
            <a:ext cx="6410136" cy="1755913"/>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6" name="Freeform 2">
            <a:extLst>
              <a:ext uri="{FF2B5EF4-FFF2-40B4-BE49-F238E27FC236}">
                <a16:creationId xmlns:a16="http://schemas.microsoft.com/office/drawing/2014/main" id="{348DB666-E5D7-ADFF-64F5-90F8DE913277}"/>
              </a:ext>
            </a:extLst>
          </p:cNvPr>
          <p:cNvSpPr/>
          <p:nvPr/>
        </p:nvSpPr>
        <p:spPr>
          <a:xfrm>
            <a:off x="-168624" y="8496300"/>
            <a:ext cx="6264624" cy="1755913"/>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7">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9" name="Freeform 3">
            <a:extLst>
              <a:ext uri="{FF2B5EF4-FFF2-40B4-BE49-F238E27FC236}">
                <a16:creationId xmlns:a16="http://schemas.microsoft.com/office/drawing/2014/main" id="{7DD3133D-530D-3813-6555-3495FD2C111E}"/>
              </a:ext>
            </a:extLst>
          </p:cNvPr>
          <p:cNvSpPr/>
          <p:nvPr/>
        </p:nvSpPr>
        <p:spPr>
          <a:xfrm>
            <a:off x="15925800" y="-157370"/>
            <a:ext cx="2945866" cy="2162163"/>
          </a:xfrm>
          <a:custGeom>
            <a:avLst/>
            <a:gdLst/>
            <a:ahLst/>
            <a:cxnLst/>
            <a:rect l="l" t="t" r="r" b="b"/>
            <a:pathLst>
              <a:path w="4029726" h="3689438">
                <a:moveTo>
                  <a:pt x="0" y="0"/>
                </a:moveTo>
                <a:lnTo>
                  <a:pt x="4029726" y="0"/>
                </a:lnTo>
                <a:lnTo>
                  <a:pt x="4029726" y="3689439"/>
                </a:lnTo>
                <a:lnTo>
                  <a:pt x="0" y="3689439"/>
                </a:lnTo>
                <a:lnTo>
                  <a:pt x="0" y="0"/>
                </a:lnTo>
                <a:close/>
              </a:path>
            </a:pathLst>
          </a:custGeom>
          <a:blipFill>
            <a:blip r:embed="rId10"/>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20" name="Picture 5">
            <a:extLst>
              <a:ext uri="{FF2B5EF4-FFF2-40B4-BE49-F238E27FC236}">
                <a16:creationId xmlns:a16="http://schemas.microsoft.com/office/drawing/2014/main" id="{6340D5FB-862D-357E-2E28-EFD2F23B872B}"/>
              </a:ext>
            </a:extLst>
          </p:cNvPr>
          <p:cNvPicPr>
            <a:picLocks noChangeAspect="1"/>
          </p:cNvPicPr>
          <p:nvPr/>
        </p:nvPicPr>
        <p:blipFill>
          <a:blip r:embed="rId11"/>
          <a:srcRect/>
          <a:stretch>
            <a:fillRect/>
          </a:stretch>
        </p:blipFill>
        <p:spPr>
          <a:xfrm>
            <a:off x="0" y="-103495"/>
            <a:ext cx="1780257" cy="1280838"/>
          </a:xfrm>
          <a:prstGeom prst="rect">
            <a:avLst/>
          </a:prstGeom>
        </p:spPr>
      </p:pic>
      <p:pic>
        <p:nvPicPr>
          <p:cNvPr id="6" name="Picture 5">
            <a:extLst>
              <a:ext uri="{FF2B5EF4-FFF2-40B4-BE49-F238E27FC236}">
                <a16:creationId xmlns:a16="http://schemas.microsoft.com/office/drawing/2014/main" id="{8D398C10-5D60-4B73-B608-7B0047482B11}"/>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10000" b="95385" l="631" r="96740">
                        <a14:foregroundMark x1="526" y1="55846" x2="6835" y2="58615"/>
                        <a14:foregroundMark x1="6835" y1="58615" x2="12408" y2="53692"/>
                        <a14:foregroundMark x1="12408" y1="53692" x2="7150" y2="50308"/>
                        <a14:foregroundMark x1="7150" y1="50308" x2="4732" y2="54154"/>
                        <a14:foregroundMark x1="8097" y1="58923" x2="1998" y2="57385"/>
                        <a14:foregroundMark x1="1998" y1="57385" x2="2103" y2="54308"/>
                        <a14:foregroundMark x1="6309" y1="56462" x2="6835" y2="60308"/>
                        <a14:foregroundMark x1="6625" y1="58615" x2="841" y2="56769"/>
                        <a14:foregroundMark x1="3680" y1="55846" x2="8097" y2="59538"/>
                        <a14:foregroundMark x1="17245" y1="20923" x2="18402" y2="30769"/>
                        <a14:foregroundMark x1="18402" y1="30769" x2="23344" y2="21538"/>
                        <a14:foregroundMark x1="23344" y1="21538" x2="19664" y2="28615"/>
                        <a14:foregroundMark x1="19664" y1="28615" x2="17560" y2="29538"/>
                        <a14:foregroundMark x1="13460" y1="27231" x2="16614" y2="14769"/>
                        <a14:foregroundMark x1="16614" y1="14769" x2="22187" y2="20923"/>
                        <a14:foregroundMark x1="22187" y1="20923" x2="23239" y2="26308"/>
                        <a14:foregroundMark x1="23239" y1="20923" x2="19138" y2="14000"/>
                        <a14:foregroundMark x1="19138" y1="14000" x2="15037" y2="14615"/>
                        <a14:foregroundMark x1="23239" y1="19692" x2="16509" y2="14769"/>
                        <a14:foregroundMark x1="17666" y1="15538" x2="11882" y2="20615"/>
                        <a14:foregroundMark x1="11882" y1="20615" x2="6204" y2="43231"/>
                        <a14:foregroundMark x1="7676" y1="40615" x2="8412" y2="49692"/>
                        <a14:foregroundMark x1="8412" y1="49692" x2="7466" y2="51692"/>
                        <a14:foregroundMark x1="7992" y1="46769" x2="5783" y2="42923"/>
                        <a14:foregroundMark x1="8307" y1="38154" x2="4942" y2="43231"/>
                        <a14:foregroundMark x1="23134" y1="22000" x2="23239" y2="30462"/>
                        <a14:foregroundMark x1="23239" y1="30462" x2="24185" y2="22769"/>
                        <a14:foregroundMark x1="24185" y1="22769" x2="31335" y2="27538"/>
                        <a14:foregroundMark x1="31335" y1="27538" x2="32492" y2="31231"/>
                        <a14:foregroundMark x1="19874" y1="14308" x2="22818" y2="20154"/>
                        <a14:foregroundMark x1="23554" y1="19231" x2="29443" y2="23231"/>
                        <a14:foregroundMark x1="29443" y1="23231" x2="31966" y2="28154"/>
                        <a14:foregroundMark x1="32282" y1="31231" x2="27865" y2="38462"/>
                        <a14:foregroundMark x1="27865" y1="38462" x2="29758" y2="46769"/>
                        <a14:foregroundMark x1="29758" y1="46769" x2="26393" y2="51538"/>
                        <a14:foregroundMark x1="12093" y1="87385" x2="11041" y2="95538"/>
                        <a14:foregroundMark x1="11041" y1="95538" x2="14196" y2="90308"/>
                        <a14:foregroundMark x1="41325" y1="85385" x2="43533" y2="94000"/>
                        <a14:foregroundMark x1="43533" y1="94000" x2="45426" y2="86308"/>
                        <a14:foregroundMark x1="47634" y1="88615" x2="53838" y2="90615"/>
                        <a14:foregroundMark x1="53838" y1="90615" x2="53417" y2="85385"/>
                        <a14:foregroundMark x1="49737" y1="56462" x2="50263" y2="71846"/>
                        <a14:foregroundMark x1="50263" y1="71846" x2="47739" y2="80462"/>
                        <a14:foregroundMark x1="47739" y1="80462" x2="46793" y2="59692"/>
                        <a14:foregroundMark x1="45110" y1="36462" x2="45110" y2="30000"/>
                        <a14:foregroundMark x1="42902" y1="28154" x2="43849" y2="17692"/>
                        <a14:foregroundMark x1="43849" y1="17692" x2="52050" y2="17538"/>
                        <a14:foregroundMark x1="52050" y1="17538" x2="53943" y2="27846"/>
                        <a14:foregroundMark x1="53943" y1="27846" x2="52261" y2="28923"/>
                        <a14:foregroundMark x1="53523" y1="29385" x2="53523" y2="18462"/>
                        <a14:foregroundMark x1="53523" y1="18462" x2="47213" y2="14923"/>
                        <a14:foregroundMark x1="47213" y1="14923" x2="43428" y2="17231"/>
                        <a14:foregroundMark x1="52997" y1="19231" x2="48475" y2="13692"/>
                        <a14:foregroundMark x1="48475" y1="13692" x2="42797" y2="14923"/>
                        <a14:foregroundMark x1="42797" y1="14923" x2="41640" y2="18000"/>
                        <a14:foregroundMark x1="54995" y1="41231" x2="61514" y2="45077"/>
                        <a14:foregroundMark x1="61514" y1="45077" x2="55205" y2="51077"/>
                        <a14:foregroundMark x1="53733" y1="89231" x2="51735" y2="92308"/>
                        <a14:foregroundMark x1="51840" y1="93385" x2="53523" y2="87846"/>
                        <a14:foregroundMark x1="73607" y1="87231" x2="70242" y2="94000"/>
                        <a14:foregroundMark x1="70242" y1="94000" x2="75289" y2="90154"/>
                        <a14:foregroundMark x1="75289" y1="90154" x2="76866" y2="88000"/>
                        <a14:foregroundMark x1="81178" y1="77077" x2="74343" y2="62769"/>
                        <a14:foregroundMark x1="74343" y1="62769" x2="72871" y2="51385"/>
                        <a14:foregroundMark x1="72871" y1="51385" x2="73607" y2="48615"/>
                        <a14:foregroundMark x1="80652" y1="58308" x2="76761" y2="38154"/>
                        <a14:foregroundMark x1="76761" y1="38154" x2="73186" y2="41385"/>
                        <a14:foregroundMark x1="80757" y1="34615" x2="93481" y2="39538"/>
                        <a14:foregroundMark x1="93481" y1="39538" x2="96740" y2="38923"/>
                        <a14:foregroundMark x1="74027" y1="24000" x2="70137" y2="28308"/>
                        <a14:foregroundMark x1="75710" y1="21385" x2="82860" y2="16154"/>
                        <a14:foregroundMark x1="82860" y1="16154" x2="84648" y2="29077"/>
                        <a14:foregroundMark x1="87907" y1="84462" x2="86540" y2="86000"/>
                      </a14:backgroundRemoval>
                    </a14:imgEffect>
                  </a14:imgLayer>
                </a14:imgProps>
              </a:ext>
            </a:extLst>
          </a:blip>
          <a:stretch>
            <a:fillRect/>
          </a:stretch>
        </p:blipFill>
        <p:spPr>
          <a:xfrm>
            <a:off x="13697199" y="4899937"/>
            <a:ext cx="4391201" cy="4608354"/>
          </a:xfrm>
          <a:prstGeom prst="rect">
            <a:avLst/>
          </a:prstGeom>
        </p:spPr>
      </p:pic>
      <p:pic>
        <p:nvPicPr>
          <p:cNvPr id="11" name="PA_图片 34">
            <a:extLst>
              <a:ext uri="{FF2B5EF4-FFF2-40B4-BE49-F238E27FC236}">
                <a16:creationId xmlns:a16="http://schemas.microsoft.com/office/drawing/2014/main" id="{E7129112-16D0-4174-8B41-72C24F70507E}"/>
              </a:ext>
            </a:extLst>
          </p:cNvPr>
          <p:cNvPicPr>
            <a:picLocks noChangeAspect="1"/>
          </p:cNvPicPr>
          <p:nvPr>
            <p:custDataLst>
              <p:tags r:id="rId1"/>
            </p:custDataLst>
          </p:nvPr>
        </p:nvPicPr>
        <p:blipFill>
          <a:blip r:embed="rId14" cstate="print">
            <a:extLst>
              <a:ext uri="{28A0092B-C50C-407E-A947-70E740481C1C}">
                <a14:useLocalDpi xmlns:a14="http://schemas.microsoft.com/office/drawing/2010/main" val="0"/>
              </a:ext>
            </a:extLst>
          </a:blip>
          <a:stretch>
            <a:fillRect/>
          </a:stretch>
        </p:blipFill>
        <p:spPr>
          <a:xfrm rot="18523639">
            <a:off x="16952645" y="1257260"/>
            <a:ext cx="892174" cy="954938"/>
          </a:xfrm>
          <a:prstGeom prst="rect">
            <a:avLst/>
          </a:prstGeom>
        </p:spPr>
      </p:pic>
      <p:sp>
        <p:nvSpPr>
          <p:cNvPr id="13" name="TextBox 12">
            <a:extLst>
              <a:ext uri="{FF2B5EF4-FFF2-40B4-BE49-F238E27FC236}">
                <a16:creationId xmlns:a16="http://schemas.microsoft.com/office/drawing/2014/main" id="{0BE60314-6D7C-4902-B81D-32BA9961A169}"/>
              </a:ext>
            </a:extLst>
          </p:cNvPr>
          <p:cNvSpPr txBox="1"/>
          <p:nvPr/>
        </p:nvSpPr>
        <p:spPr>
          <a:xfrm>
            <a:off x="2004922" y="2793770"/>
            <a:ext cx="16611600" cy="440120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a:ln>
                  <a:noFill/>
                </a:ln>
                <a:solidFill>
                  <a:srgbClr val="00B050"/>
                </a:solidFill>
                <a:effectLst/>
                <a:uLnTx/>
                <a:uFillTx/>
                <a:latin typeface="Times New Roman" panose="02020603050405020304" pitchFamily="18" charset="0"/>
                <a:ea typeface="+mn-ea"/>
                <a:cs typeface="+mn-cs"/>
              </a:rPr>
              <a:t>Nam : </a:t>
            </a:r>
            <a:r>
              <a:rPr kumimoji="0" lang="vi-VN" sz="2800" b="0" i="0" u="none" strike="noStrike" kern="1200" cap="none" spc="0" normalizeH="0" baseline="0" noProof="0">
                <a:ln>
                  <a:noFill/>
                </a:ln>
                <a:solidFill>
                  <a:srgbClr val="00B050"/>
                </a:solidFill>
                <a:effectLst/>
                <a:uLnTx/>
                <a:uFillTx/>
                <a:latin typeface="Times New Roman" panose="02020603050405020304" pitchFamily="18" charset="0"/>
                <a:ea typeface="+mn-ea"/>
                <a:cs typeface="+mn-cs"/>
              </a:rPr>
              <a:t>Non nước mình đẹp tựa bài thơ. Câu hát vọng từ ngàn năm xưa.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a:ln>
                  <a:noFill/>
                </a:ln>
                <a:solidFill>
                  <a:srgbClr val="7030A0"/>
                </a:solidFill>
                <a:effectLst/>
                <a:uLnTx/>
                <a:uFillTx/>
                <a:latin typeface="Times New Roman" panose="02020603050405020304" pitchFamily="18" charset="0"/>
                <a:ea typeface="+mn-ea"/>
                <a:cs typeface="+mn-cs"/>
              </a:rPr>
              <a:t>Nữ :</a:t>
            </a:r>
            <a:r>
              <a:rPr kumimoji="0" lang="vi-VN"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 </a:t>
            </a:r>
            <a:r>
              <a:rPr kumimoji="0" lang="vi-VN" sz="2800" b="0" i="0" u="none" strike="noStrike" kern="1200" cap="none" spc="0" normalizeH="0" baseline="0" noProof="0">
                <a:ln>
                  <a:noFill/>
                </a:ln>
                <a:solidFill>
                  <a:srgbClr val="7030A0"/>
                </a:solidFill>
                <a:effectLst/>
                <a:uLnTx/>
                <a:uFillTx/>
                <a:latin typeface="Times New Roman" panose="02020603050405020304" pitchFamily="18" charset="0"/>
                <a:ea typeface="+mn-ea"/>
                <a:cs typeface="+mn-cs"/>
              </a:rPr>
              <a:t>Gió lên, trăng sáng trời mây. Miền quê em nắng đỏ. Gió đưa hương lúa vàng.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a:ln>
                <a:noFill/>
              </a:ln>
              <a:solidFill>
                <a:srgbClr val="7030A0"/>
              </a:solidFill>
              <a:effectLst/>
              <a:uLnTx/>
              <a:uFillTx/>
              <a:latin typeface="Times New Roman" panose="02020603050405020304"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a:ln>
                  <a:noFill/>
                </a:ln>
                <a:solidFill>
                  <a:srgbClr val="FF0000"/>
                </a:solidFill>
                <a:effectLst/>
                <a:uLnTx/>
                <a:uFillTx/>
                <a:latin typeface="Times New Roman" panose="02020603050405020304" pitchFamily="18" charset="0"/>
                <a:ea typeface="+mn-ea"/>
                <a:cs typeface="+mn-cs"/>
              </a:rPr>
              <a:t>Cả lớp : Tang tình tang tinh tính tang.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a:ln>
                  <a:noFill/>
                </a:ln>
                <a:solidFill>
                  <a:srgbClr val="FF0000"/>
                </a:solidFill>
                <a:effectLst/>
                <a:uLnTx/>
                <a:uFillTx/>
                <a:latin typeface="Times New Roman" panose="02020603050405020304" pitchFamily="18" charset="0"/>
                <a:ea typeface="+mn-ea"/>
                <a:cs typeface="+mn-cs"/>
              </a:rPr>
              <a:t>               Tang tang tình tình tình tinh tang.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a:ln>
                  <a:noFill/>
                </a:ln>
                <a:solidFill>
                  <a:srgbClr val="FF0000"/>
                </a:solidFill>
                <a:effectLst/>
                <a:uLnTx/>
                <a:uFillTx/>
                <a:latin typeface="Times New Roman" panose="02020603050405020304" pitchFamily="18" charset="0"/>
                <a:ea typeface="+mn-ea"/>
                <a:cs typeface="+mn-cs"/>
              </a:rPr>
              <a:t>              Tang tang tình tình tình tình tang.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a:ln>
                  <a:noFill/>
                </a:ln>
                <a:solidFill>
                  <a:srgbClr val="00B050"/>
                </a:solidFill>
                <a:effectLst/>
                <a:uLnTx/>
                <a:uFillTx/>
                <a:latin typeface="Times New Roman" panose="02020603050405020304" pitchFamily="18" charset="0"/>
                <a:ea typeface="+mn-ea"/>
                <a:cs typeface="+mn-cs"/>
              </a:rPr>
              <a:t>Nam : </a:t>
            </a:r>
            <a:r>
              <a:rPr kumimoji="0" lang="vi-VN" sz="2800" b="0" i="0" u="none" strike="noStrike" kern="1200" cap="none" spc="0" normalizeH="0" baseline="0" noProof="0">
                <a:ln>
                  <a:noFill/>
                </a:ln>
                <a:solidFill>
                  <a:srgbClr val="00B050"/>
                </a:solidFill>
                <a:effectLst/>
                <a:uLnTx/>
                <a:uFillTx/>
                <a:latin typeface="Times New Roman" panose="02020603050405020304" pitchFamily="18" charset="0"/>
                <a:ea typeface="+mn-ea"/>
                <a:cs typeface="+mn-cs"/>
              </a:rPr>
              <a:t>Nắng lên ai gánh lúa về. Lúa thơm mùi nếp mới.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a:ln>
                  <a:noFill/>
                </a:ln>
                <a:solidFill>
                  <a:srgbClr val="7030A0"/>
                </a:solidFill>
                <a:effectLst/>
                <a:uLnTx/>
                <a:uFillTx/>
                <a:latin typeface="Times New Roman" panose="02020603050405020304" pitchFamily="18" charset="0"/>
                <a:ea typeface="+mn-ea"/>
                <a:cs typeface="+mn-cs"/>
              </a:rPr>
              <a:t>Nữ : </a:t>
            </a:r>
            <a:r>
              <a:rPr kumimoji="0" lang="vi-VN" sz="2800" b="0" i="0" u="none" strike="noStrike" kern="1200" cap="none" spc="0" normalizeH="0" baseline="0" noProof="0">
                <a:ln>
                  <a:noFill/>
                </a:ln>
                <a:solidFill>
                  <a:srgbClr val="7030A0"/>
                </a:solidFill>
                <a:effectLst/>
                <a:uLnTx/>
                <a:uFillTx/>
                <a:latin typeface="Times New Roman" panose="02020603050405020304" pitchFamily="18" charset="0"/>
                <a:ea typeface="+mn-ea"/>
                <a:cs typeface="+mn-cs"/>
              </a:rPr>
              <a:t>Mai ngày lúa lại trổ bông. Tang tình tang tính tang.         </a:t>
            </a:r>
          </a:p>
        </p:txBody>
      </p:sp>
      <p:sp>
        <p:nvSpPr>
          <p:cNvPr id="17" name="Rectangle 16">
            <a:extLst>
              <a:ext uri="{FF2B5EF4-FFF2-40B4-BE49-F238E27FC236}">
                <a16:creationId xmlns:a16="http://schemas.microsoft.com/office/drawing/2014/main" id="{EF409F28-3842-48B3-A1C8-5497B21B54CE}"/>
              </a:ext>
            </a:extLst>
          </p:cNvPr>
          <p:cNvSpPr/>
          <p:nvPr/>
        </p:nvSpPr>
        <p:spPr>
          <a:xfrm>
            <a:off x="3048000" y="961811"/>
            <a:ext cx="6396366" cy="64633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a:ln w="0"/>
                <a:solidFill>
                  <a:srgbClr val="FF0000"/>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mn-cs"/>
              </a:rPr>
              <a:t>HÁT ĐỐI ĐÁP – HÒA GIỌNG</a:t>
            </a:r>
            <a:endParaRPr kumimoji="0" lang="en-US" sz="3600" b="1" i="0" u="none" strike="noStrike" kern="1200" cap="none" spc="0" normalizeH="0" baseline="0" noProof="0">
              <a:ln w="0"/>
              <a:solidFill>
                <a:srgbClr val="FF0000"/>
              </a:solidFill>
              <a:effectLst>
                <a:outerShdw blurRad="38100" dist="19050" dir="2700000" algn="tl" rotWithShape="0">
                  <a:prstClr val="black">
                    <a:alpha val="40000"/>
                  </a:prstClr>
                </a:outerShdw>
              </a:effectLst>
              <a:uLnTx/>
              <a:uFillTx/>
              <a:latin typeface="Calibri"/>
              <a:ea typeface="+mn-ea"/>
              <a:cs typeface="+mn-cs"/>
            </a:endParaRPr>
          </a:p>
        </p:txBody>
      </p:sp>
      <p:pic>
        <p:nvPicPr>
          <p:cNvPr id="18" name="Lí đất giồng karaoke lớp 5 .Kết nối tri thức">
            <a:hlinkClick r:id="" action="ppaction://media"/>
            <a:extLst>
              <a:ext uri="{FF2B5EF4-FFF2-40B4-BE49-F238E27FC236}">
                <a16:creationId xmlns:a16="http://schemas.microsoft.com/office/drawing/2014/main" id="{0C55986F-6D0D-405C-BE61-F68C57E4AF18}"/>
              </a:ext>
            </a:extLst>
          </p:cNvPr>
          <p:cNvPicPr>
            <a:picLocks noChangeAspect="1"/>
          </p:cNvPicPr>
          <p:nvPr>
            <a:audioFile r:link="rId3"/>
            <p:extLst>
              <p:ext uri="{DAA4B4D4-6D71-4841-9C94-3DE7FCFB9230}">
                <p14:media xmlns:p14="http://schemas.microsoft.com/office/powerpoint/2010/main" r:embed="rId2"/>
              </p:ext>
            </p:extLst>
          </p:nvPr>
        </p:nvPicPr>
        <p:blipFill>
          <a:blip r:embed="rId15"/>
          <a:stretch>
            <a:fillRect/>
          </a:stretch>
        </p:blipFill>
        <p:spPr>
          <a:xfrm>
            <a:off x="302201" y="1181705"/>
            <a:ext cx="1125053" cy="1125053"/>
          </a:xfrm>
          <a:prstGeom prst="rect">
            <a:avLst/>
          </a:prstGeom>
        </p:spPr>
      </p:pic>
    </p:spTree>
    <p:extLst>
      <p:ext uri="{BB962C8B-B14F-4D97-AF65-F5344CB8AC3E}">
        <p14:creationId xmlns:p14="http://schemas.microsoft.com/office/powerpoint/2010/main" val="3644424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93227"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18"/>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bg>
      <p:bgPr>
        <a:solidFill>
          <a:schemeClr val="accent2">
            <a:lumMod val="20000"/>
            <a:lumOff val="80000"/>
            <a:alpha val="0"/>
          </a:schemeClr>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8BF71EE-F346-4F93-A3F7-E1639182BC27}"/>
              </a:ext>
            </a:extLst>
          </p:cNvPr>
          <p:cNvPicPr>
            <a:picLocks noChangeAspect="1"/>
          </p:cNvPicPr>
          <p:nvPr/>
        </p:nvPicPr>
        <p:blipFill>
          <a:blip r:embed="rId2"/>
          <a:stretch>
            <a:fillRect/>
          </a:stretch>
        </p:blipFill>
        <p:spPr>
          <a:xfrm>
            <a:off x="2209801" y="2470105"/>
            <a:ext cx="15925800" cy="2001793"/>
          </a:xfrm>
          <a:prstGeom prst="rect">
            <a:avLst/>
          </a:prstGeom>
        </p:spPr>
      </p:pic>
      <p:sp>
        <p:nvSpPr>
          <p:cNvPr id="10" name="TextBox 9">
            <a:extLst>
              <a:ext uri="{FF2B5EF4-FFF2-40B4-BE49-F238E27FC236}">
                <a16:creationId xmlns:a16="http://schemas.microsoft.com/office/drawing/2014/main" id="{8C90BE6B-3DB3-49B2-A9C4-A058954C1DC7}"/>
              </a:ext>
            </a:extLst>
          </p:cNvPr>
          <p:cNvSpPr txBox="1"/>
          <p:nvPr/>
        </p:nvSpPr>
        <p:spPr>
          <a:xfrm>
            <a:off x="3962400" y="3964649"/>
            <a:ext cx="16611600" cy="523220"/>
          </a:xfrm>
          <a:prstGeom prst="rect">
            <a:avLst/>
          </a:prstGeom>
          <a:noFill/>
        </p:spPr>
        <p:txBody>
          <a:bodyPr wrap="square">
            <a:spAutoFit/>
          </a:bodyPr>
          <a:lstStyle/>
          <a:p>
            <a:r>
              <a:rPr lang="vi-VN" sz="2800">
                <a:solidFill>
                  <a:srgbClr val="0070C0"/>
                </a:solidFill>
                <a:latin typeface="+mj-lt"/>
              </a:rPr>
              <a:t>Non    nước    mình  đẹp  tựa  bài    thơ.           Câu       hát    vọng từ  ngàn   năm   xưa.</a:t>
            </a: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663" y="5829300"/>
            <a:ext cx="18242337" cy="4457700"/>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8200" y="0"/>
            <a:ext cx="3737610" cy="10039451"/>
          </a:xfrm>
          <a:prstGeom prst="rect">
            <a:avLst/>
          </a:prstGeom>
        </p:spPr>
      </p:pic>
      <p:pic>
        <p:nvPicPr>
          <p:cNvPr id="2" name="Picture 18">
            <a:extLst>
              <a:ext uri="{FF2B5EF4-FFF2-40B4-BE49-F238E27FC236}">
                <a16:creationId xmlns:a16="http://schemas.microsoft.com/office/drawing/2014/main" id="{6D924831-4ED1-196A-C094-BD8F4F0F311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021" y="7176820"/>
            <a:ext cx="9255230" cy="3120708"/>
          </a:xfrm>
          <a:prstGeom prst="rect">
            <a:avLst/>
          </a:prstGeom>
        </p:spPr>
      </p:pic>
      <p:pic>
        <p:nvPicPr>
          <p:cNvPr id="3" name="Picture 18">
            <a:extLst>
              <a:ext uri="{FF2B5EF4-FFF2-40B4-BE49-F238E27FC236}">
                <a16:creationId xmlns:a16="http://schemas.microsoft.com/office/drawing/2014/main" id="{21028F9F-84CD-4265-8E05-E4D2E347C2B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9144000" y="7166292"/>
            <a:ext cx="9169879" cy="3120708"/>
          </a:xfrm>
          <a:prstGeom prst="rect">
            <a:avLst/>
          </a:prstGeom>
        </p:spPr>
      </p:pic>
      <p:sp>
        <p:nvSpPr>
          <p:cNvPr id="4" name="Rectangle 3">
            <a:extLst>
              <a:ext uri="{FF2B5EF4-FFF2-40B4-BE49-F238E27FC236}">
                <a16:creationId xmlns:a16="http://schemas.microsoft.com/office/drawing/2014/main" id="{543DF446-D606-4694-B5B7-19E2804E8D47}"/>
              </a:ext>
            </a:extLst>
          </p:cNvPr>
          <p:cNvSpPr/>
          <p:nvPr/>
        </p:nvSpPr>
        <p:spPr>
          <a:xfrm>
            <a:off x="3429000" y="636225"/>
            <a:ext cx="9987029" cy="923330"/>
          </a:xfrm>
          <a:prstGeom prst="rect">
            <a:avLst/>
          </a:prstGeom>
          <a:noFill/>
        </p:spPr>
        <p:txBody>
          <a:bodyPr wrap="none" lIns="91440" tIns="45720" rIns="91440" bIns="45720">
            <a:spAutoFit/>
          </a:bodyPr>
          <a:lstStyle/>
          <a:p>
            <a:pPr algn="ctr"/>
            <a:r>
              <a:rPr lang="vi-VN" sz="5400" b="1" cap="none" spc="0">
                <a:ln w="6600">
                  <a:solidFill>
                    <a:schemeClr val="accent2"/>
                  </a:solidFill>
                  <a:prstDash val="solid"/>
                </a:ln>
                <a:solidFill>
                  <a:srgbClr val="FF0000"/>
                </a:solidFill>
                <a:effectLst>
                  <a:outerShdw dist="38100" dir="2700000" algn="tl" rotWithShape="0">
                    <a:schemeClr val="accent2"/>
                  </a:outerShdw>
                </a:effectLst>
              </a:rPr>
              <a:t>Hát kết hợp gõ đệm theo nhịp</a:t>
            </a:r>
            <a:endParaRPr lang="en-US" sz="5400" b="1" cap="none" spc="0">
              <a:ln w="6600">
                <a:solidFill>
                  <a:schemeClr val="accent2"/>
                </a:solidFill>
                <a:prstDash val="solid"/>
              </a:ln>
              <a:solidFill>
                <a:srgbClr val="FF0000"/>
              </a:solidFill>
              <a:effectLst>
                <a:outerShdw dist="38100" dir="2700000" algn="tl" rotWithShape="0">
                  <a:schemeClr val="accent2"/>
                </a:outerShdw>
              </a:effectLst>
            </a:endParaRPr>
          </a:p>
        </p:txBody>
      </p:sp>
      <p:pic>
        <p:nvPicPr>
          <p:cNvPr id="11" name="Hình ảnh 1" descr="Ảnh có chứa công cụ&#10;&#10;Mô tả được tạo tự động">
            <a:extLst>
              <a:ext uri="{FF2B5EF4-FFF2-40B4-BE49-F238E27FC236}">
                <a16:creationId xmlns:a16="http://schemas.microsoft.com/office/drawing/2014/main" id="{AC634877-0DD4-4BAE-8B5B-9B8DE6AE2FBA}"/>
              </a:ext>
            </a:extLst>
          </p:cNvPr>
          <p:cNvPicPr/>
          <p:nvPr/>
        </p:nvPicPr>
        <p:blipFill>
          <a:blip r:embed="rId6"/>
          <a:stretch>
            <a:fillRect/>
          </a:stretch>
        </p:blipFill>
        <p:spPr>
          <a:xfrm>
            <a:off x="3873080" y="4480430"/>
            <a:ext cx="869315" cy="546735"/>
          </a:xfrm>
          <a:prstGeom prst="rect">
            <a:avLst/>
          </a:prstGeom>
        </p:spPr>
      </p:pic>
      <p:pic>
        <p:nvPicPr>
          <p:cNvPr id="12" name="Hình ảnh 1" descr="Ảnh có chứa công cụ&#10;&#10;Mô tả được tạo tự động">
            <a:extLst>
              <a:ext uri="{FF2B5EF4-FFF2-40B4-BE49-F238E27FC236}">
                <a16:creationId xmlns:a16="http://schemas.microsoft.com/office/drawing/2014/main" id="{83041876-8481-4B7B-8251-383CC6BA7716}"/>
              </a:ext>
            </a:extLst>
          </p:cNvPr>
          <p:cNvPicPr/>
          <p:nvPr/>
        </p:nvPicPr>
        <p:blipFill>
          <a:blip r:embed="rId6"/>
          <a:stretch>
            <a:fillRect/>
          </a:stretch>
        </p:blipFill>
        <p:spPr>
          <a:xfrm>
            <a:off x="15566066" y="4472990"/>
            <a:ext cx="869315" cy="546735"/>
          </a:xfrm>
          <a:prstGeom prst="rect">
            <a:avLst/>
          </a:prstGeom>
        </p:spPr>
      </p:pic>
      <p:pic>
        <p:nvPicPr>
          <p:cNvPr id="13" name="Hình ảnh 1" descr="Ảnh có chứa công cụ&#10;&#10;Mô tả được tạo tự động">
            <a:extLst>
              <a:ext uri="{FF2B5EF4-FFF2-40B4-BE49-F238E27FC236}">
                <a16:creationId xmlns:a16="http://schemas.microsoft.com/office/drawing/2014/main" id="{C200DD76-2D9A-4A46-A69A-5B7CA5E36BB0}"/>
              </a:ext>
            </a:extLst>
          </p:cNvPr>
          <p:cNvPicPr/>
          <p:nvPr/>
        </p:nvPicPr>
        <p:blipFill>
          <a:blip r:embed="rId6"/>
          <a:stretch>
            <a:fillRect/>
          </a:stretch>
        </p:blipFill>
        <p:spPr>
          <a:xfrm>
            <a:off x="12534287" y="4504464"/>
            <a:ext cx="869315" cy="546735"/>
          </a:xfrm>
          <a:prstGeom prst="rect">
            <a:avLst/>
          </a:prstGeom>
        </p:spPr>
      </p:pic>
      <p:pic>
        <p:nvPicPr>
          <p:cNvPr id="14" name="Hình ảnh 1" descr="Ảnh có chứa công cụ&#10;&#10;Mô tả được tạo tự động">
            <a:extLst>
              <a:ext uri="{FF2B5EF4-FFF2-40B4-BE49-F238E27FC236}">
                <a16:creationId xmlns:a16="http://schemas.microsoft.com/office/drawing/2014/main" id="{8B94C209-8D64-402C-876B-C038C0041E40}"/>
              </a:ext>
            </a:extLst>
          </p:cNvPr>
          <p:cNvPicPr/>
          <p:nvPr/>
        </p:nvPicPr>
        <p:blipFill>
          <a:blip r:embed="rId6"/>
          <a:stretch>
            <a:fillRect/>
          </a:stretch>
        </p:blipFill>
        <p:spPr>
          <a:xfrm>
            <a:off x="10641065" y="4497093"/>
            <a:ext cx="869315" cy="546735"/>
          </a:xfrm>
          <a:prstGeom prst="rect">
            <a:avLst/>
          </a:prstGeom>
        </p:spPr>
      </p:pic>
      <p:pic>
        <p:nvPicPr>
          <p:cNvPr id="15" name="Hình ảnh 1" descr="Ảnh có chứa công cụ&#10;&#10;Mô tả được tạo tự động">
            <a:extLst>
              <a:ext uri="{FF2B5EF4-FFF2-40B4-BE49-F238E27FC236}">
                <a16:creationId xmlns:a16="http://schemas.microsoft.com/office/drawing/2014/main" id="{6B99FB08-C6CD-438E-95C7-524C7521712D}"/>
              </a:ext>
            </a:extLst>
          </p:cNvPr>
          <p:cNvPicPr/>
          <p:nvPr/>
        </p:nvPicPr>
        <p:blipFill>
          <a:blip r:embed="rId6"/>
          <a:stretch>
            <a:fillRect/>
          </a:stretch>
        </p:blipFill>
        <p:spPr>
          <a:xfrm>
            <a:off x="8915400" y="4564446"/>
            <a:ext cx="869315" cy="546735"/>
          </a:xfrm>
          <a:prstGeom prst="rect">
            <a:avLst/>
          </a:prstGeom>
        </p:spPr>
      </p:pic>
      <p:pic>
        <p:nvPicPr>
          <p:cNvPr id="16" name="Hình ảnh 1" descr="Ảnh có chứa công cụ&#10;&#10;Mô tả được tạo tự động">
            <a:extLst>
              <a:ext uri="{FF2B5EF4-FFF2-40B4-BE49-F238E27FC236}">
                <a16:creationId xmlns:a16="http://schemas.microsoft.com/office/drawing/2014/main" id="{7C301F35-89F9-40B9-AFA5-0609E232CBA8}"/>
              </a:ext>
            </a:extLst>
          </p:cNvPr>
          <p:cNvPicPr/>
          <p:nvPr/>
        </p:nvPicPr>
        <p:blipFill>
          <a:blip r:embed="rId6"/>
          <a:stretch>
            <a:fillRect/>
          </a:stretch>
        </p:blipFill>
        <p:spPr>
          <a:xfrm>
            <a:off x="5925772" y="4506616"/>
            <a:ext cx="869315" cy="546735"/>
          </a:xfrm>
          <a:prstGeom prst="rect">
            <a:avLst/>
          </a:prstGeom>
        </p:spPr>
      </p:pic>
    </p:spTree>
    <p:extLst>
      <p:ext uri="{BB962C8B-B14F-4D97-AF65-F5344CB8AC3E}">
        <p14:creationId xmlns:p14="http://schemas.microsoft.com/office/powerpoint/2010/main" val="394792837"/>
      </p:ext>
    </p:extLst>
  </p:cSld>
  <p:clrMapOvr>
    <a:masterClrMapping/>
  </p:clrMapOvr>
  <p:transition spd="slow">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DD178EE-B280-4A82-A35C-BADCFF9D95B1}"/>
              </a:ext>
            </a:extLst>
          </p:cNvPr>
          <p:cNvPicPr>
            <a:picLocks noChangeAspect="1"/>
          </p:cNvPicPr>
          <p:nvPr/>
        </p:nvPicPr>
        <p:blipFill>
          <a:blip r:embed="rId5"/>
          <a:stretch>
            <a:fillRect/>
          </a:stretch>
        </p:blipFill>
        <p:spPr>
          <a:xfrm>
            <a:off x="590021" y="810561"/>
            <a:ext cx="17010030" cy="8687183"/>
          </a:xfrm>
          <a:prstGeom prst="rect">
            <a:avLst/>
          </a:prstGeom>
        </p:spPr>
      </p:pic>
      <p:sp>
        <p:nvSpPr>
          <p:cNvPr id="14" name="Freeform 2">
            <a:extLst>
              <a:ext uri="{FF2B5EF4-FFF2-40B4-BE49-F238E27FC236}">
                <a16:creationId xmlns:a16="http://schemas.microsoft.com/office/drawing/2014/main" id="{9C61C943-70AF-8C1D-212E-3043817567B8}"/>
              </a:ext>
            </a:extLst>
          </p:cNvPr>
          <p:cNvSpPr/>
          <p:nvPr/>
        </p:nvSpPr>
        <p:spPr>
          <a:xfrm>
            <a:off x="5962724" y="9734536"/>
            <a:ext cx="6264624" cy="539058"/>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5" name="Freeform 2">
            <a:extLst>
              <a:ext uri="{FF2B5EF4-FFF2-40B4-BE49-F238E27FC236}">
                <a16:creationId xmlns:a16="http://schemas.microsoft.com/office/drawing/2014/main" id="{66E02F92-763F-8658-ED87-540A547CBE55}"/>
              </a:ext>
            </a:extLst>
          </p:cNvPr>
          <p:cNvSpPr/>
          <p:nvPr/>
        </p:nvSpPr>
        <p:spPr>
          <a:xfrm>
            <a:off x="12094072" y="9722542"/>
            <a:ext cx="6410136" cy="539058"/>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6" name="Freeform 2">
            <a:extLst>
              <a:ext uri="{FF2B5EF4-FFF2-40B4-BE49-F238E27FC236}">
                <a16:creationId xmlns:a16="http://schemas.microsoft.com/office/drawing/2014/main" id="{348DB666-E5D7-ADFF-64F5-90F8DE913277}"/>
              </a:ext>
            </a:extLst>
          </p:cNvPr>
          <p:cNvSpPr/>
          <p:nvPr/>
        </p:nvSpPr>
        <p:spPr>
          <a:xfrm>
            <a:off x="-168624" y="9713155"/>
            <a:ext cx="6264624" cy="539058"/>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6">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9" name="Freeform 3">
            <a:extLst>
              <a:ext uri="{FF2B5EF4-FFF2-40B4-BE49-F238E27FC236}">
                <a16:creationId xmlns:a16="http://schemas.microsoft.com/office/drawing/2014/main" id="{7DD3133D-530D-3813-6555-3495FD2C111E}"/>
              </a:ext>
            </a:extLst>
          </p:cNvPr>
          <p:cNvSpPr/>
          <p:nvPr/>
        </p:nvSpPr>
        <p:spPr>
          <a:xfrm>
            <a:off x="17091408" y="-157370"/>
            <a:ext cx="1780258" cy="1442127"/>
          </a:xfrm>
          <a:custGeom>
            <a:avLst/>
            <a:gdLst/>
            <a:ahLst/>
            <a:cxnLst/>
            <a:rect l="l" t="t" r="r" b="b"/>
            <a:pathLst>
              <a:path w="4029726" h="3689438">
                <a:moveTo>
                  <a:pt x="0" y="0"/>
                </a:moveTo>
                <a:lnTo>
                  <a:pt x="4029726" y="0"/>
                </a:lnTo>
                <a:lnTo>
                  <a:pt x="4029726" y="3689439"/>
                </a:lnTo>
                <a:lnTo>
                  <a:pt x="0" y="3689439"/>
                </a:lnTo>
                <a:lnTo>
                  <a:pt x="0" y="0"/>
                </a:lnTo>
                <a:close/>
              </a:path>
            </a:pathLst>
          </a:custGeom>
          <a:blipFill>
            <a:blip r:embed="rId9"/>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20" name="Picture 5">
            <a:extLst>
              <a:ext uri="{FF2B5EF4-FFF2-40B4-BE49-F238E27FC236}">
                <a16:creationId xmlns:a16="http://schemas.microsoft.com/office/drawing/2014/main" id="{6340D5FB-862D-357E-2E28-EFD2F23B872B}"/>
              </a:ext>
            </a:extLst>
          </p:cNvPr>
          <p:cNvPicPr>
            <a:picLocks noChangeAspect="1"/>
          </p:cNvPicPr>
          <p:nvPr/>
        </p:nvPicPr>
        <p:blipFill>
          <a:blip r:embed="rId10"/>
          <a:srcRect/>
          <a:stretch>
            <a:fillRect/>
          </a:stretch>
        </p:blipFill>
        <p:spPr>
          <a:xfrm>
            <a:off x="-25400" y="-99133"/>
            <a:ext cx="1780257" cy="1280838"/>
          </a:xfrm>
          <a:prstGeom prst="rect">
            <a:avLst/>
          </a:prstGeom>
        </p:spPr>
      </p:pic>
      <p:pic>
        <p:nvPicPr>
          <p:cNvPr id="11" name="PA_图片 34">
            <a:extLst>
              <a:ext uri="{FF2B5EF4-FFF2-40B4-BE49-F238E27FC236}">
                <a16:creationId xmlns:a16="http://schemas.microsoft.com/office/drawing/2014/main" id="{F3FA68A7-5EA5-43D1-8FCD-C55DF30D9E1F}"/>
              </a:ext>
            </a:extLst>
          </p:cNvPr>
          <p:cNvPicPr>
            <a:picLocks noChangeAspect="1"/>
          </p:cNvPicPr>
          <p:nvPr>
            <p:custDataLst>
              <p:tags r:id="rId1"/>
            </p:custDataLst>
          </p:nvPr>
        </p:nvPicPr>
        <p:blipFill>
          <a:blip r:embed="rId11" cstate="print">
            <a:extLst>
              <a:ext uri="{28A0092B-C50C-407E-A947-70E740481C1C}">
                <a14:useLocalDpi xmlns:a14="http://schemas.microsoft.com/office/drawing/2010/main" val="0"/>
              </a:ext>
            </a:extLst>
          </a:blip>
          <a:stretch>
            <a:fillRect/>
          </a:stretch>
        </p:blipFill>
        <p:spPr>
          <a:xfrm rot="18523639">
            <a:off x="17450079" y="733708"/>
            <a:ext cx="892174" cy="954938"/>
          </a:xfrm>
          <a:prstGeom prst="rect">
            <a:avLst/>
          </a:prstGeom>
        </p:spPr>
      </p:pic>
      <p:sp>
        <p:nvSpPr>
          <p:cNvPr id="13" name="TextBox 12">
            <a:extLst>
              <a:ext uri="{FF2B5EF4-FFF2-40B4-BE49-F238E27FC236}">
                <a16:creationId xmlns:a16="http://schemas.microsoft.com/office/drawing/2014/main" id="{BF9C5338-6459-49F5-A441-7A2869A03678}"/>
              </a:ext>
            </a:extLst>
          </p:cNvPr>
          <p:cNvSpPr txBox="1"/>
          <p:nvPr/>
        </p:nvSpPr>
        <p:spPr>
          <a:xfrm>
            <a:off x="3200400" y="1762955"/>
            <a:ext cx="1661160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rPr>
              <a:t>Non       nước      mình   đẹp   tựa    bài       thơ.               Câu           hát      vọng   từ   ngàn   năm</a:t>
            </a:r>
          </a:p>
        </p:txBody>
      </p:sp>
      <p:sp>
        <p:nvSpPr>
          <p:cNvPr id="17" name="TextBox 16">
            <a:extLst>
              <a:ext uri="{FF2B5EF4-FFF2-40B4-BE49-F238E27FC236}">
                <a16:creationId xmlns:a16="http://schemas.microsoft.com/office/drawing/2014/main" id="{D7F2B945-73AE-4618-BFE4-B36ABE60873F}"/>
              </a:ext>
            </a:extLst>
          </p:cNvPr>
          <p:cNvSpPr txBox="1"/>
          <p:nvPr/>
        </p:nvSpPr>
        <p:spPr>
          <a:xfrm>
            <a:off x="1284566" y="4278659"/>
            <a:ext cx="1661160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rPr>
              <a:t>        đỏ.                                 Gió             đưa                      hương     lúa            vàng.                          Tang</a:t>
            </a:r>
          </a:p>
        </p:txBody>
      </p:sp>
      <p:sp>
        <p:nvSpPr>
          <p:cNvPr id="18" name="TextBox 17">
            <a:extLst>
              <a:ext uri="{FF2B5EF4-FFF2-40B4-BE49-F238E27FC236}">
                <a16:creationId xmlns:a16="http://schemas.microsoft.com/office/drawing/2014/main" id="{961A822B-E0A4-441A-B1F1-B9B383ADC0AF}"/>
              </a:ext>
            </a:extLst>
          </p:cNvPr>
          <p:cNvSpPr txBox="1"/>
          <p:nvPr/>
        </p:nvSpPr>
        <p:spPr>
          <a:xfrm>
            <a:off x="1524000" y="3045018"/>
            <a:ext cx="18008672"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rPr>
              <a:t>   xưa.                 Gió       lên,          trăng         sáng       trời           mây.              Miền    quê       em       nắng</a:t>
            </a:r>
          </a:p>
        </p:txBody>
      </p:sp>
      <p:sp>
        <p:nvSpPr>
          <p:cNvPr id="21" name="TextBox 20">
            <a:extLst>
              <a:ext uri="{FF2B5EF4-FFF2-40B4-BE49-F238E27FC236}">
                <a16:creationId xmlns:a16="http://schemas.microsoft.com/office/drawing/2014/main" id="{B43BAB3E-9AB8-4571-9BF1-A8D64EEF9F14}"/>
              </a:ext>
            </a:extLst>
          </p:cNvPr>
          <p:cNvSpPr txBox="1"/>
          <p:nvPr/>
        </p:nvSpPr>
        <p:spPr>
          <a:xfrm>
            <a:off x="1745326" y="5528673"/>
            <a:ext cx="16802408"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rPr>
              <a:t> tình     tang       tinh       tính          tang.                  Tang            tang        tình         tình       tình       tinh</a:t>
            </a:r>
          </a:p>
        </p:txBody>
      </p:sp>
      <p:sp>
        <p:nvSpPr>
          <p:cNvPr id="22" name="TextBox 21">
            <a:extLst>
              <a:ext uri="{FF2B5EF4-FFF2-40B4-BE49-F238E27FC236}">
                <a16:creationId xmlns:a16="http://schemas.microsoft.com/office/drawing/2014/main" id="{9BD79D9A-5245-4B1D-A004-E6DD65121E14}"/>
              </a:ext>
            </a:extLst>
          </p:cNvPr>
          <p:cNvSpPr txBox="1"/>
          <p:nvPr/>
        </p:nvSpPr>
        <p:spPr>
          <a:xfrm>
            <a:off x="974306" y="6742604"/>
            <a:ext cx="1661160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rPr>
              <a:t>           tang.                                         Tang                             tang              tình           tình          tình        tinh</a:t>
            </a:r>
          </a:p>
        </p:txBody>
      </p:sp>
      <p:sp>
        <p:nvSpPr>
          <p:cNvPr id="23" name="TextBox 22">
            <a:extLst>
              <a:ext uri="{FF2B5EF4-FFF2-40B4-BE49-F238E27FC236}">
                <a16:creationId xmlns:a16="http://schemas.microsoft.com/office/drawing/2014/main" id="{463AB136-2180-4C1A-ACA5-E2FA57DBE22D}"/>
              </a:ext>
            </a:extLst>
          </p:cNvPr>
          <p:cNvSpPr txBox="1"/>
          <p:nvPr/>
        </p:nvSpPr>
        <p:spPr>
          <a:xfrm>
            <a:off x="1778727" y="8044675"/>
            <a:ext cx="1561672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rPr>
              <a:t>tang.               Nắng     lên         ai               gánh        lúa            về.               Lúa          thơm  mùi        nếp</a:t>
            </a:r>
          </a:p>
        </p:txBody>
      </p:sp>
      <p:sp>
        <p:nvSpPr>
          <p:cNvPr id="24" name="TextBox 23">
            <a:extLst>
              <a:ext uri="{FF2B5EF4-FFF2-40B4-BE49-F238E27FC236}">
                <a16:creationId xmlns:a16="http://schemas.microsoft.com/office/drawing/2014/main" id="{1082E354-BE74-40CC-AF7A-9A756F32CAA9}"/>
              </a:ext>
            </a:extLst>
          </p:cNvPr>
          <p:cNvSpPr txBox="1"/>
          <p:nvPr/>
        </p:nvSpPr>
        <p:spPr>
          <a:xfrm>
            <a:off x="1462293" y="9245522"/>
            <a:ext cx="1661160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rPr>
              <a:t>      mới.          Mai    ngày   lúa     lại       trổ         bông.      Tang    tình     tang     tính         tính        tang.</a:t>
            </a:r>
          </a:p>
        </p:txBody>
      </p:sp>
      <p:sp>
        <p:nvSpPr>
          <p:cNvPr id="25" name="Rectangle 24">
            <a:extLst>
              <a:ext uri="{FF2B5EF4-FFF2-40B4-BE49-F238E27FC236}">
                <a16:creationId xmlns:a16="http://schemas.microsoft.com/office/drawing/2014/main" id="{EAAB6E82-0E0A-4A57-BBE4-7C4680F14F1B}"/>
              </a:ext>
            </a:extLst>
          </p:cNvPr>
          <p:cNvSpPr/>
          <p:nvPr/>
        </p:nvSpPr>
        <p:spPr>
          <a:xfrm>
            <a:off x="5892366" y="102676"/>
            <a:ext cx="3703258" cy="70788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mn-cs"/>
              </a:rPr>
              <a:t>Hát: Lí đất giồng</a:t>
            </a:r>
            <a:endParaRPr kumimoji="0" lang="en-US" sz="40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Calibri"/>
              <a:ea typeface="+mn-ea"/>
              <a:cs typeface="+mn-cs"/>
            </a:endParaRPr>
          </a:p>
        </p:txBody>
      </p:sp>
      <p:sp>
        <p:nvSpPr>
          <p:cNvPr id="26" name="Rectangle 25">
            <a:extLst>
              <a:ext uri="{FF2B5EF4-FFF2-40B4-BE49-F238E27FC236}">
                <a16:creationId xmlns:a16="http://schemas.microsoft.com/office/drawing/2014/main" id="{E62CB434-B2E5-452B-A00A-037DFA5FBE46}"/>
              </a:ext>
            </a:extLst>
          </p:cNvPr>
          <p:cNvSpPr/>
          <p:nvPr/>
        </p:nvSpPr>
        <p:spPr>
          <a:xfrm>
            <a:off x="10757706" y="272011"/>
            <a:ext cx="4116251" cy="830997"/>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1"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mn-cs"/>
              </a:rPr>
              <a:t>Dân ca Nam Bộ</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1"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mn-cs"/>
              </a:rPr>
              <a:t>Đặt lời: Đỗ Minh</a:t>
            </a:r>
            <a:endParaRPr kumimoji="0" lang="en-US" sz="2400" b="0" i="1"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Calibri"/>
              <a:ea typeface="+mn-ea"/>
              <a:cs typeface="+mn-cs"/>
            </a:endParaRPr>
          </a:p>
        </p:txBody>
      </p:sp>
      <p:sp>
        <p:nvSpPr>
          <p:cNvPr id="27" name="Rectangle 26">
            <a:extLst>
              <a:ext uri="{FF2B5EF4-FFF2-40B4-BE49-F238E27FC236}">
                <a16:creationId xmlns:a16="http://schemas.microsoft.com/office/drawing/2014/main" id="{167949E9-F4FF-43BB-8DDB-F6D3CB225C26}"/>
              </a:ext>
            </a:extLst>
          </p:cNvPr>
          <p:cNvSpPr/>
          <p:nvPr/>
        </p:nvSpPr>
        <p:spPr>
          <a:xfrm>
            <a:off x="1411897" y="795252"/>
            <a:ext cx="4116251" cy="461665"/>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1"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mn-cs"/>
              </a:rPr>
              <a:t>Vừa phải</a:t>
            </a:r>
            <a:endParaRPr kumimoji="0" lang="en-US" sz="2400" b="0" i="1"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Calibri"/>
              <a:ea typeface="+mn-ea"/>
              <a:cs typeface="+mn-cs"/>
            </a:endParaRPr>
          </a:p>
        </p:txBody>
      </p:sp>
      <p:sp>
        <p:nvSpPr>
          <p:cNvPr id="28" name="Rectangle 27">
            <a:extLst>
              <a:ext uri="{FF2B5EF4-FFF2-40B4-BE49-F238E27FC236}">
                <a16:creationId xmlns:a16="http://schemas.microsoft.com/office/drawing/2014/main" id="{C4D85F43-15C0-4778-A429-986848F7BCFB}"/>
              </a:ext>
            </a:extLst>
          </p:cNvPr>
          <p:cNvSpPr/>
          <p:nvPr/>
        </p:nvSpPr>
        <p:spPr>
          <a:xfrm>
            <a:off x="265819" y="133453"/>
            <a:ext cx="6477000" cy="646331"/>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a:ln w="0"/>
                <a:solidFill>
                  <a:srgbClr val="FF0000"/>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mn-cs"/>
              </a:rPr>
              <a:t>Ghép cùng nhạc đệm</a:t>
            </a:r>
            <a:endParaRPr kumimoji="0" lang="en-US" sz="3600" b="1" i="0" u="none" strike="noStrike" kern="1200" cap="none" spc="0" normalizeH="0" baseline="0" noProof="0">
              <a:ln w="0"/>
              <a:solidFill>
                <a:srgbClr val="FF0000"/>
              </a:solidFill>
              <a:effectLst>
                <a:outerShdw blurRad="38100" dist="19050" dir="2700000" algn="tl" rotWithShape="0">
                  <a:prstClr val="black">
                    <a:alpha val="40000"/>
                  </a:prstClr>
                </a:outerShdw>
              </a:effectLst>
              <a:uLnTx/>
              <a:uFillTx/>
              <a:latin typeface="Calibri"/>
              <a:ea typeface="+mn-ea"/>
              <a:cs typeface="+mn-cs"/>
            </a:endParaRPr>
          </a:p>
        </p:txBody>
      </p:sp>
      <p:pic>
        <p:nvPicPr>
          <p:cNvPr id="29" name="Lí đất giồng karaoke lớp 5 .Kết nối tri thức">
            <a:hlinkClick r:id="" action="ppaction://media"/>
            <a:extLst>
              <a:ext uri="{FF2B5EF4-FFF2-40B4-BE49-F238E27FC236}">
                <a16:creationId xmlns:a16="http://schemas.microsoft.com/office/drawing/2014/main" id="{AEA1CB67-A63E-4781-A1BA-A765F698F112}"/>
              </a:ext>
            </a:extLst>
          </p:cNvPr>
          <p:cNvPicPr>
            <a:picLocks noChangeAspect="1"/>
          </p:cNvPicPr>
          <p:nvPr>
            <a:audioFile r:link="rId3"/>
            <p:extLst>
              <p:ext uri="{DAA4B4D4-6D71-4841-9C94-3DE7FCFB9230}">
                <p14:media xmlns:p14="http://schemas.microsoft.com/office/powerpoint/2010/main" r:embed="rId2"/>
              </p:ext>
            </p:extLst>
          </p:nvPr>
        </p:nvPicPr>
        <p:blipFill>
          <a:blip r:embed="rId12"/>
          <a:stretch>
            <a:fillRect/>
          </a:stretch>
        </p:blipFill>
        <p:spPr>
          <a:xfrm>
            <a:off x="302201" y="1181705"/>
            <a:ext cx="1125053" cy="1125053"/>
          </a:xfrm>
          <a:prstGeom prst="rect">
            <a:avLst/>
          </a:prstGeom>
        </p:spPr>
      </p:pic>
    </p:spTree>
    <p:extLst>
      <p:ext uri="{BB962C8B-B14F-4D97-AF65-F5344CB8AC3E}">
        <p14:creationId xmlns:p14="http://schemas.microsoft.com/office/powerpoint/2010/main" val="606912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93227" fill="hold"/>
                                        <p:tgtEl>
                                          <p:spTgt spid="2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29"/>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CF0A8D1-DB04-0ABB-7E09-5297F088D842}"/>
              </a:ext>
            </a:extLst>
          </p:cNvPr>
          <p:cNvPicPr>
            <a:picLocks noChangeAspect="1"/>
          </p:cNvPicPr>
          <p:nvPr/>
        </p:nvPicPr>
        <p:blipFill>
          <a:blip r:embed="rId3"/>
          <a:srcRect/>
          <a:stretch>
            <a:fillRect/>
          </a:stretch>
        </p:blipFill>
        <p:spPr>
          <a:xfrm>
            <a:off x="-457200" y="28161"/>
            <a:ext cx="2133600" cy="1471556"/>
          </a:xfrm>
          <a:prstGeom prst="rect">
            <a:avLst/>
          </a:prstGeom>
        </p:spPr>
      </p:pic>
      <p:pic>
        <p:nvPicPr>
          <p:cNvPr id="8" name="Picture 35">
            <a:extLst>
              <a:ext uri="{FF2B5EF4-FFF2-40B4-BE49-F238E27FC236}">
                <a16:creationId xmlns:a16="http://schemas.microsoft.com/office/drawing/2014/main" id="{328EAF03-417E-A931-DD2A-CAE63C54900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5620528" y="6515100"/>
            <a:ext cx="2700068" cy="2427185"/>
          </a:xfrm>
          <a:prstGeom prst="rect">
            <a:avLst/>
          </a:prstGeom>
        </p:spPr>
      </p:pic>
      <p:pic>
        <p:nvPicPr>
          <p:cNvPr id="9" name="Picture 2">
            <a:extLst>
              <a:ext uri="{FF2B5EF4-FFF2-40B4-BE49-F238E27FC236}">
                <a16:creationId xmlns:a16="http://schemas.microsoft.com/office/drawing/2014/main" id="{F6E6D956-1C05-2C80-1FD8-B135E7798B79}"/>
              </a:ext>
            </a:extLst>
          </p:cNvPr>
          <p:cNvPicPr>
            <a:picLocks noChangeAspect="1"/>
          </p:cNvPicPr>
          <p:nvPr/>
        </p:nvPicPr>
        <p:blipFill>
          <a:blip r:embed="rId5"/>
          <a:srcRect/>
          <a:stretch>
            <a:fillRect/>
          </a:stretch>
        </p:blipFill>
        <p:spPr>
          <a:xfrm flipH="1">
            <a:off x="15610214" y="-172278"/>
            <a:ext cx="3168115" cy="2427185"/>
          </a:xfrm>
          <a:prstGeom prst="rect">
            <a:avLst/>
          </a:prstGeom>
        </p:spPr>
      </p:pic>
      <p:sp>
        <p:nvSpPr>
          <p:cNvPr id="2" name="Rectangle 1">
            <a:extLst>
              <a:ext uri="{FF2B5EF4-FFF2-40B4-BE49-F238E27FC236}">
                <a16:creationId xmlns:a16="http://schemas.microsoft.com/office/drawing/2014/main" id="{914691B6-10ED-45E4-A0D5-2610F6A1D135}"/>
              </a:ext>
            </a:extLst>
          </p:cNvPr>
          <p:cNvSpPr/>
          <p:nvPr/>
        </p:nvSpPr>
        <p:spPr>
          <a:xfrm>
            <a:off x="1871452" y="394983"/>
            <a:ext cx="6256841" cy="64633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a:ln w="0"/>
                <a:solidFill>
                  <a:srgbClr val="FF0000"/>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mn-cs"/>
              </a:rPr>
              <a:t>Chủ đề 2: Giai điệu quê hương</a:t>
            </a:r>
            <a:endParaRPr kumimoji="0" lang="en-US" sz="3600" b="1" i="0" u="none" strike="noStrike" kern="1200" cap="none" spc="0" normalizeH="0" baseline="0" noProof="0">
              <a:ln w="0"/>
              <a:solidFill>
                <a:srgbClr val="FF0000"/>
              </a:solidFill>
              <a:effectLst>
                <a:outerShdw blurRad="38100" dist="19050" dir="2700000" algn="tl" rotWithShape="0">
                  <a:prstClr val="black">
                    <a:alpha val="40000"/>
                  </a:prstClr>
                </a:outerShdw>
              </a:effectLst>
              <a:uLnTx/>
              <a:uFillTx/>
              <a:latin typeface="Calibri"/>
              <a:ea typeface="+mn-ea"/>
              <a:cs typeface="+mn-cs"/>
            </a:endParaRPr>
          </a:p>
        </p:txBody>
      </p:sp>
      <p:sp>
        <p:nvSpPr>
          <p:cNvPr id="10" name="Rectangle 9">
            <a:extLst>
              <a:ext uri="{FF2B5EF4-FFF2-40B4-BE49-F238E27FC236}">
                <a16:creationId xmlns:a16="http://schemas.microsoft.com/office/drawing/2014/main" id="{BA417038-F451-4E10-9BA0-C61BA07B5385}"/>
              </a:ext>
            </a:extLst>
          </p:cNvPr>
          <p:cNvSpPr/>
          <p:nvPr/>
        </p:nvSpPr>
        <p:spPr>
          <a:xfrm>
            <a:off x="6430520" y="1809434"/>
            <a:ext cx="3703258" cy="70788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mn-cs"/>
              </a:rPr>
              <a:t>Hát: Lí đất giồng</a:t>
            </a:r>
            <a:endParaRPr kumimoji="0" lang="en-US" sz="40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Calibri"/>
              <a:ea typeface="+mn-ea"/>
              <a:cs typeface="+mn-cs"/>
            </a:endParaRPr>
          </a:p>
        </p:txBody>
      </p:sp>
      <p:sp>
        <p:nvSpPr>
          <p:cNvPr id="11" name="Rectangle 10">
            <a:extLst>
              <a:ext uri="{FF2B5EF4-FFF2-40B4-BE49-F238E27FC236}">
                <a16:creationId xmlns:a16="http://schemas.microsoft.com/office/drawing/2014/main" id="{703D142A-1882-4EDF-AA03-AF096014FB14}"/>
              </a:ext>
            </a:extLst>
          </p:cNvPr>
          <p:cNvSpPr/>
          <p:nvPr/>
        </p:nvSpPr>
        <p:spPr>
          <a:xfrm>
            <a:off x="9829800" y="2616402"/>
            <a:ext cx="4116251" cy="830997"/>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1"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mn-cs"/>
              </a:rPr>
              <a:t>Dân ca Nam Bộ</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1"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mn-cs"/>
              </a:rPr>
              <a:t>Đặt lời: Đỗ Minh</a:t>
            </a:r>
            <a:endParaRPr kumimoji="0" lang="en-US" sz="2400" b="0" i="1"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Calibri"/>
              <a:ea typeface="+mn-ea"/>
              <a:cs typeface="+mn-cs"/>
            </a:endParaRPr>
          </a:p>
        </p:txBody>
      </p:sp>
      <p:sp>
        <p:nvSpPr>
          <p:cNvPr id="12" name="Freeform 2">
            <a:extLst>
              <a:ext uri="{FF2B5EF4-FFF2-40B4-BE49-F238E27FC236}">
                <a16:creationId xmlns:a16="http://schemas.microsoft.com/office/drawing/2014/main" id="{65936FB4-D18C-4814-81A8-A92AA3BF9449}"/>
              </a:ext>
            </a:extLst>
          </p:cNvPr>
          <p:cNvSpPr/>
          <p:nvPr/>
        </p:nvSpPr>
        <p:spPr>
          <a:xfrm>
            <a:off x="-56310" y="8704185"/>
            <a:ext cx="18672832" cy="1633613"/>
          </a:xfrm>
          <a:custGeom>
            <a:avLst/>
            <a:gdLst/>
            <a:ahLst/>
            <a:cxnLst/>
            <a:rect l="l" t="t" r="r" b="b"/>
            <a:pathLst>
              <a:path w="7315200" h="1542842">
                <a:moveTo>
                  <a:pt x="0" y="0"/>
                </a:moveTo>
                <a:lnTo>
                  <a:pt x="7315200" y="0"/>
                </a:lnTo>
                <a:lnTo>
                  <a:pt x="7315200" y="1542843"/>
                </a:lnTo>
                <a:lnTo>
                  <a:pt x="0" y="154284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 name="Freeform 2">
            <a:extLst>
              <a:ext uri="{FF2B5EF4-FFF2-40B4-BE49-F238E27FC236}">
                <a16:creationId xmlns:a16="http://schemas.microsoft.com/office/drawing/2014/main" id="{5C23890D-A59C-4DE1-9E65-1EB90FC202AD}"/>
              </a:ext>
            </a:extLst>
          </p:cNvPr>
          <p:cNvSpPr/>
          <p:nvPr/>
        </p:nvSpPr>
        <p:spPr>
          <a:xfrm>
            <a:off x="5998072" y="8496299"/>
            <a:ext cx="6264624" cy="1755913"/>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 name="Freeform 2">
            <a:extLst>
              <a:ext uri="{FF2B5EF4-FFF2-40B4-BE49-F238E27FC236}">
                <a16:creationId xmlns:a16="http://schemas.microsoft.com/office/drawing/2014/main" id="{4159D38E-6523-4A3A-A04F-D4ABD03FB481}"/>
              </a:ext>
            </a:extLst>
          </p:cNvPr>
          <p:cNvSpPr/>
          <p:nvPr/>
        </p:nvSpPr>
        <p:spPr>
          <a:xfrm>
            <a:off x="12094072" y="8505687"/>
            <a:ext cx="6410136" cy="1755913"/>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5" name="Freeform 2">
            <a:extLst>
              <a:ext uri="{FF2B5EF4-FFF2-40B4-BE49-F238E27FC236}">
                <a16:creationId xmlns:a16="http://schemas.microsoft.com/office/drawing/2014/main" id="{F86512B1-D091-4FD1-B861-B8BB2852EF0B}"/>
              </a:ext>
            </a:extLst>
          </p:cNvPr>
          <p:cNvSpPr/>
          <p:nvPr/>
        </p:nvSpPr>
        <p:spPr>
          <a:xfrm>
            <a:off x="-168624" y="8496300"/>
            <a:ext cx="6264624" cy="1755913"/>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8">
              <a:extLst>
                <a:ext uri="{96DAC541-7B7A-43D3-8B79-37D633B846F1}">
                  <asvg:svgBlip xmlns:asvg="http://schemas.microsoft.com/office/drawing/2016/SVG/main"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16" name="PA_图片 34">
            <a:extLst>
              <a:ext uri="{FF2B5EF4-FFF2-40B4-BE49-F238E27FC236}">
                <a16:creationId xmlns:a16="http://schemas.microsoft.com/office/drawing/2014/main" id="{D20EB688-0459-4F1C-8CD3-406678019BF6}"/>
              </a:ext>
            </a:extLst>
          </p:cNvPr>
          <p:cNvPicPr>
            <a:picLocks noChangeAspect="1"/>
          </p:cNvPicPr>
          <p:nvPr>
            <p:custDataLst>
              <p:tags r:id="rId1"/>
            </p:custDataLst>
          </p:nvPr>
        </p:nvPicPr>
        <p:blipFill>
          <a:blip r:embed="rId11" cstate="print">
            <a:extLst>
              <a:ext uri="{28A0092B-C50C-407E-A947-70E740481C1C}">
                <a14:useLocalDpi xmlns:a14="http://schemas.microsoft.com/office/drawing/2010/main" val="0"/>
              </a:ext>
            </a:extLst>
          </a:blip>
          <a:stretch>
            <a:fillRect/>
          </a:stretch>
        </p:blipFill>
        <p:spPr>
          <a:xfrm rot="18523639">
            <a:off x="16313125" y="1506050"/>
            <a:ext cx="892174" cy="954938"/>
          </a:xfrm>
          <a:prstGeom prst="rect">
            <a:avLst/>
          </a:prstGeom>
        </p:spPr>
      </p:pic>
      <p:sp>
        <p:nvSpPr>
          <p:cNvPr id="17" name="Rectangle 16">
            <a:extLst>
              <a:ext uri="{FF2B5EF4-FFF2-40B4-BE49-F238E27FC236}">
                <a16:creationId xmlns:a16="http://schemas.microsoft.com/office/drawing/2014/main" id="{11C2D4CC-947F-4F6A-88DD-D52BC19A3491}"/>
              </a:ext>
            </a:extLst>
          </p:cNvPr>
          <p:cNvSpPr/>
          <p:nvPr/>
        </p:nvSpPr>
        <p:spPr>
          <a:xfrm>
            <a:off x="3837993" y="1345100"/>
            <a:ext cx="1471557" cy="64633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a:ln w="0"/>
                <a:solidFill>
                  <a:srgbClr val="FF0000"/>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mn-cs"/>
              </a:rPr>
              <a:t>Tiết 5:</a:t>
            </a:r>
            <a:endParaRPr kumimoji="0" lang="en-US" sz="3600" b="1" i="0" u="none" strike="noStrike" kern="1200" cap="none" spc="0" normalizeH="0" baseline="0" noProof="0">
              <a:ln w="0"/>
              <a:solidFill>
                <a:srgbClr val="FF0000"/>
              </a:solidFill>
              <a:effectLst>
                <a:outerShdw blurRad="38100" dist="19050" dir="2700000" algn="tl" rotWithShape="0">
                  <a:prstClr val="black">
                    <a:alpha val="40000"/>
                  </a:prstClr>
                </a:outerShdw>
              </a:effectLst>
              <a:uLnTx/>
              <a:uFillTx/>
              <a:latin typeface="Calibri"/>
              <a:ea typeface="+mn-ea"/>
              <a:cs typeface="+mn-cs"/>
            </a:endParaRPr>
          </a:p>
        </p:txBody>
      </p:sp>
    </p:spTree>
    <p:extLst>
      <p:ext uri="{BB962C8B-B14F-4D97-AF65-F5344CB8AC3E}">
        <p14:creationId xmlns:p14="http://schemas.microsoft.com/office/powerpoint/2010/main" val="1069386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HỞI ĐỘNG ÂM NHẠC - BIM BUM - BỘ GÕ CƠ THỂ - Body Percusion.">
            <a:hlinkClick r:id="" action="ppaction://media"/>
            <a:extLst>
              <a:ext uri="{FF2B5EF4-FFF2-40B4-BE49-F238E27FC236}">
                <a16:creationId xmlns:a16="http://schemas.microsoft.com/office/drawing/2014/main" id="{BCB9F70C-0689-4B42-AA45-29A80DECB36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8440400" cy="10364628"/>
          </a:xfrm>
          <a:prstGeom prst="rect">
            <a:avLst/>
          </a:prstGeom>
        </p:spPr>
      </p:pic>
    </p:spTree>
    <p:extLst>
      <p:ext uri="{BB962C8B-B14F-4D97-AF65-F5344CB8AC3E}">
        <p14:creationId xmlns:p14="http://schemas.microsoft.com/office/powerpoint/2010/main" val="4235402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693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BEE2CB0-3AAB-4722-9648-1394CBDE1361}"/>
              </a:ext>
            </a:extLst>
          </p:cNvPr>
          <p:cNvPicPr>
            <a:picLocks noChangeAspect="1"/>
          </p:cNvPicPr>
          <p:nvPr/>
        </p:nvPicPr>
        <p:blipFill>
          <a:blip r:embed="rId2"/>
          <a:stretch>
            <a:fillRect/>
          </a:stretch>
        </p:blipFill>
        <p:spPr>
          <a:xfrm>
            <a:off x="-76200" y="-17223"/>
            <a:ext cx="18364200" cy="11163300"/>
          </a:xfrm>
          <a:prstGeom prst="rect">
            <a:avLst/>
          </a:prstGeom>
        </p:spPr>
      </p:pic>
    </p:spTree>
    <p:extLst>
      <p:ext uri="{BB962C8B-B14F-4D97-AF65-F5344CB8AC3E}">
        <p14:creationId xmlns:p14="http://schemas.microsoft.com/office/powerpoint/2010/main" val="217728535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CF0A8D1-DB04-0ABB-7E09-5297F088D842}"/>
              </a:ext>
            </a:extLst>
          </p:cNvPr>
          <p:cNvPicPr>
            <a:picLocks noChangeAspect="1"/>
          </p:cNvPicPr>
          <p:nvPr/>
        </p:nvPicPr>
        <p:blipFill>
          <a:blip r:embed="rId3"/>
          <a:srcRect/>
          <a:stretch>
            <a:fillRect/>
          </a:stretch>
        </p:blipFill>
        <p:spPr>
          <a:xfrm>
            <a:off x="-457200" y="28161"/>
            <a:ext cx="2133600" cy="1471556"/>
          </a:xfrm>
          <a:prstGeom prst="rect">
            <a:avLst/>
          </a:prstGeom>
        </p:spPr>
      </p:pic>
      <p:pic>
        <p:nvPicPr>
          <p:cNvPr id="8" name="Picture 35">
            <a:extLst>
              <a:ext uri="{FF2B5EF4-FFF2-40B4-BE49-F238E27FC236}">
                <a16:creationId xmlns:a16="http://schemas.microsoft.com/office/drawing/2014/main" id="{328EAF03-417E-A931-DD2A-CAE63C54900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5620528" y="6515100"/>
            <a:ext cx="2700068" cy="2427185"/>
          </a:xfrm>
          <a:prstGeom prst="rect">
            <a:avLst/>
          </a:prstGeom>
        </p:spPr>
      </p:pic>
      <p:pic>
        <p:nvPicPr>
          <p:cNvPr id="9" name="Picture 2">
            <a:extLst>
              <a:ext uri="{FF2B5EF4-FFF2-40B4-BE49-F238E27FC236}">
                <a16:creationId xmlns:a16="http://schemas.microsoft.com/office/drawing/2014/main" id="{F6E6D956-1C05-2C80-1FD8-B135E7798B79}"/>
              </a:ext>
            </a:extLst>
          </p:cNvPr>
          <p:cNvPicPr>
            <a:picLocks noChangeAspect="1"/>
          </p:cNvPicPr>
          <p:nvPr/>
        </p:nvPicPr>
        <p:blipFill>
          <a:blip r:embed="rId5"/>
          <a:srcRect/>
          <a:stretch>
            <a:fillRect/>
          </a:stretch>
        </p:blipFill>
        <p:spPr>
          <a:xfrm flipH="1">
            <a:off x="15610214" y="-172278"/>
            <a:ext cx="3168115" cy="2427185"/>
          </a:xfrm>
          <a:prstGeom prst="rect">
            <a:avLst/>
          </a:prstGeom>
        </p:spPr>
      </p:pic>
      <p:sp>
        <p:nvSpPr>
          <p:cNvPr id="2" name="Rectangle 1">
            <a:extLst>
              <a:ext uri="{FF2B5EF4-FFF2-40B4-BE49-F238E27FC236}">
                <a16:creationId xmlns:a16="http://schemas.microsoft.com/office/drawing/2014/main" id="{914691B6-10ED-45E4-A0D5-2610F6A1D135}"/>
              </a:ext>
            </a:extLst>
          </p:cNvPr>
          <p:cNvSpPr/>
          <p:nvPr/>
        </p:nvSpPr>
        <p:spPr>
          <a:xfrm>
            <a:off x="1871452" y="394983"/>
            <a:ext cx="6256841" cy="64633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a:ln w="0"/>
                <a:solidFill>
                  <a:srgbClr val="FF0000"/>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mn-cs"/>
              </a:rPr>
              <a:t>Chủ đề 2: Giai điệu quê hương</a:t>
            </a:r>
            <a:endParaRPr kumimoji="0" lang="en-US" sz="3600" b="1" i="0" u="none" strike="noStrike" kern="1200" cap="none" spc="0" normalizeH="0" baseline="0" noProof="0">
              <a:ln w="0"/>
              <a:solidFill>
                <a:srgbClr val="FF0000"/>
              </a:solidFill>
              <a:effectLst>
                <a:outerShdw blurRad="38100" dist="19050" dir="2700000" algn="tl" rotWithShape="0">
                  <a:prstClr val="black">
                    <a:alpha val="40000"/>
                  </a:prstClr>
                </a:outerShdw>
              </a:effectLst>
              <a:uLnTx/>
              <a:uFillTx/>
              <a:latin typeface="Calibri"/>
              <a:ea typeface="+mn-ea"/>
              <a:cs typeface="+mn-cs"/>
            </a:endParaRPr>
          </a:p>
        </p:txBody>
      </p:sp>
      <p:sp>
        <p:nvSpPr>
          <p:cNvPr id="10" name="Rectangle 9">
            <a:extLst>
              <a:ext uri="{FF2B5EF4-FFF2-40B4-BE49-F238E27FC236}">
                <a16:creationId xmlns:a16="http://schemas.microsoft.com/office/drawing/2014/main" id="{BA417038-F451-4E10-9BA0-C61BA07B5385}"/>
              </a:ext>
            </a:extLst>
          </p:cNvPr>
          <p:cNvSpPr/>
          <p:nvPr/>
        </p:nvSpPr>
        <p:spPr>
          <a:xfrm>
            <a:off x="6430520" y="1809434"/>
            <a:ext cx="3703258" cy="70788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mn-cs"/>
              </a:rPr>
              <a:t>Hát: Lí đất giồng</a:t>
            </a:r>
            <a:endParaRPr kumimoji="0" lang="en-US" sz="40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Calibri"/>
              <a:ea typeface="+mn-ea"/>
              <a:cs typeface="+mn-cs"/>
            </a:endParaRPr>
          </a:p>
        </p:txBody>
      </p:sp>
      <p:sp>
        <p:nvSpPr>
          <p:cNvPr id="11" name="Rectangle 10">
            <a:extLst>
              <a:ext uri="{FF2B5EF4-FFF2-40B4-BE49-F238E27FC236}">
                <a16:creationId xmlns:a16="http://schemas.microsoft.com/office/drawing/2014/main" id="{703D142A-1882-4EDF-AA03-AF096014FB14}"/>
              </a:ext>
            </a:extLst>
          </p:cNvPr>
          <p:cNvSpPr/>
          <p:nvPr/>
        </p:nvSpPr>
        <p:spPr>
          <a:xfrm>
            <a:off x="9829800" y="2616402"/>
            <a:ext cx="4116251" cy="830997"/>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1"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mn-cs"/>
              </a:rPr>
              <a:t>Dân ca Nam Bộ</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1"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mn-cs"/>
              </a:rPr>
              <a:t>Đặt lời: Đỗ Minh</a:t>
            </a:r>
            <a:endParaRPr kumimoji="0" lang="en-US" sz="2400" b="0" i="1"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Calibri"/>
              <a:ea typeface="+mn-ea"/>
              <a:cs typeface="+mn-cs"/>
            </a:endParaRPr>
          </a:p>
        </p:txBody>
      </p:sp>
      <p:sp>
        <p:nvSpPr>
          <p:cNvPr id="12" name="Freeform 2">
            <a:extLst>
              <a:ext uri="{FF2B5EF4-FFF2-40B4-BE49-F238E27FC236}">
                <a16:creationId xmlns:a16="http://schemas.microsoft.com/office/drawing/2014/main" id="{65936FB4-D18C-4814-81A8-A92AA3BF9449}"/>
              </a:ext>
            </a:extLst>
          </p:cNvPr>
          <p:cNvSpPr/>
          <p:nvPr/>
        </p:nvSpPr>
        <p:spPr>
          <a:xfrm>
            <a:off x="-56310" y="8704185"/>
            <a:ext cx="18672832" cy="1633613"/>
          </a:xfrm>
          <a:custGeom>
            <a:avLst/>
            <a:gdLst/>
            <a:ahLst/>
            <a:cxnLst/>
            <a:rect l="l" t="t" r="r" b="b"/>
            <a:pathLst>
              <a:path w="7315200" h="1542842">
                <a:moveTo>
                  <a:pt x="0" y="0"/>
                </a:moveTo>
                <a:lnTo>
                  <a:pt x="7315200" y="0"/>
                </a:lnTo>
                <a:lnTo>
                  <a:pt x="7315200" y="1542843"/>
                </a:lnTo>
                <a:lnTo>
                  <a:pt x="0" y="154284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 name="Freeform 2">
            <a:extLst>
              <a:ext uri="{FF2B5EF4-FFF2-40B4-BE49-F238E27FC236}">
                <a16:creationId xmlns:a16="http://schemas.microsoft.com/office/drawing/2014/main" id="{5C23890D-A59C-4DE1-9E65-1EB90FC202AD}"/>
              </a:ext>
            </a:extLst>
          </p:cNvPr>
          <p:cNvSpPr/>
          <p:nvPr/>
        </p:nvSpPr>
        <p:spPr>
          <a:xfrm>
            <a:off x="5998072" y="8496299"/>
            <a:ext cx="6264624" cy="1755913"/>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 name="Freeform 2">
            <a:extLst>
              <a:ext uri="{FF2B5EF4-FFF2-40B4-BE49-F238E27FC236}">
                <a16:creationId xmlns:a16="http://schemas.microsoft.com/office/drawing/2014/main" id="{4159D38E-6523-4A3A-A04F-D4ABD03FB481}"/>
              </a:ext>
            </a:extLst>
          </p:cNvPr>
          <p:cNvSpPr/>
          <p:nvPr/>
        </p:nvSpPr>
        <p:spPr>
          <a:xfrm>
            <a:off x="12094072" y="8505687"/>
            <a:ext cx="6410136" cy="1755913"/>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5" name="Freeform 2">
            <a:extLst>
              <a:ext uri="{FF2B5EF4-FFF2-40B4-BE49-F238E27FC236}">
                <a16:creationId xmlns:a16="http://schemas.microsoft.com/office/drawing/2014/main" id="{F86512B1-D091-4FD1-B861-B8BB2852EF0B}"/>
              </a:ext>
            </a:extLst>
          </p:cNvPr>
          <p:cNvSpPr/>
          <p:nvPr/>
        </p:nvSpPr>
        <p:spPr>
          <a:xfrm>
            <a:off x="-168624" y="8496300"/>
            <a:ext cx="6264624" cy="1755913"/>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8">
              <a:extLst>
                <a:ext uri="{96DAC541-7B7A-43D3-8B79-37D633B846F1}">
                  <asvg:svgBlip xmlns:asvg="http://schemas.microsoft.com/office/drawing/2016/SVG/main"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16" name="PA_图片 34">
            <a:extLst>
              <a:ext uri="{FF2B5EF4-FFF2-40B4-BE49-F238E27FC236}">
                <a16:creationId xmlns:a16="http://schemas.microsoft.com/office/drawing/2014/main" id="{D20EB688-0459-4F1C-8CD3-406678019BF6}"/>
              </a:ext>
            </a:extLst>
          </p:cNvPr>
          <p:cNvPicPr>
            <a:picLocks noChangeAspect="1"/>
          </p:cNvPicPr>
          <p:nvPr>
            <p:custDataLst>
              <p:tags r:id="rId1"/>
            </p:custDataLst>
          </p:nvPr>
        </p:nvPicPr>
        <p:blipFill>
          <a:blip r:embed="rId11" cstate="print">
            <a:extLst>
              <a:ext uri="{28A0092B-C50C-407E-A947-70E740481C1C}">
                <a14:useLocalDpi xmlns:a14="http://schemas.microsoft.com/office/drawing/2010/main" val="0"/>
              </a:ext>
            </a:extLst>
          </a:blip>
          <a:stretch>
            <a:fillRect/>
          </a:stretch>
        </p:blipFill>
        <p:spPr>
          <a:xfrm rot="18523639">
            <a:off x="16313125" y="1506050"/>
            <a:ext cx="892174" cy="954938"/>
          </a:xfrm>
          <a:prstGeom prst="rect">
            <a:avLst/>
          </a:prstGeom>
        </p:spPr>
      </p:pic>
      <p:sp>
        <p:nvSpPr>
          <p:cNvPr id="17" name="Rectangle 16">
            <a:extLst>
              <a:ext uri="{FF2B5EF4-FFF2-40B4-BE49-F238E27FC236}">
                <a16:creationId xmlns:a16="http://schemas.microsoft.com/office/drawing/2014/main" id="{11C2D4CC-947F-4F6A-88DD-D52BC19A3491}"/>
              </a:ext>
            </a:extLst>
          </p:cNvPr>
          <p:cNvSpPr/>
          <p:nvPr/>
        </p:nvSpPr>
        <p:spPr>
          <a:xfrm>
            <a:off x="3837993" y="1345100"/>
            <a:ext cx="1471557" cy="64633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a:ln w="0"/>
                <a:solidFill>
                  <a:srgbClr val="FF0000"/>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mn-cs"/>
              </a:rPr>
              <a:t>Tiết 5:</a:t>
            </a:r>
            <a:endParaRPr kumimoji="0" lang="en-US" sz="3600" b="1" i="0" u="none" strike="noStrike" kern="1200" cap="none" spc="0" normalizeH="0" baseline="0" noProof="0">
              <a:ln w="0"/>
              <a:solidFill>
                <a:srgbClr val="FF0000"/>
              </a:solidFill>
              <a:effectLst>
                <a:outerShdw blurRad="38100" dist="19050" dir="2700000" algn="tl" rotWithShape="0">
                  <a:prstClr val="black">
                    <a:alpha val="40000"/>
                  </a:prstClr>
                </a:outerShdw>
              </a:effectLst>
              <a:uLnTx/>
              <a:uFillTx/>
              <a:latin typeface="Calibri"/>
              <a:ea typeface="+mn-ea"/>
              <a:cs typeface="+mn-cs"/>
            </a:endParaRPr>
          </a:p>
        </p:txBody>
      </p:sp>
    </p:spTree>
    <p:extLst>
      <p:ext uri="{BB962C8B-B14F-4D97-AF65-F5344CB8AC3E}">
        <p14:creationId xmlns:p14="http://schemas.microsoft.com/office/powerpoint/2010/main" val="2807374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CF0A8D1-DB04-0ABB-7E09-5297F088D842}"/>
              </a:ext>
            </a:extLst>
          </p:cNvPr>
          <p:cNvPicPr>
            <a:picLocks noChangeAspect="1"/>
          </p:cNvPicPr>
          <p:nvPr/>
        </p:nvPicPr>
        <p:blipFill>
          <a:blip r:embed="rId3"/>
          <a:srcRect/>
          <a:stretch>
            <a:fillRect/>
          </a:stretch>
        </p:blipFill>
        <p:spPr>
          <a:xfrm>
            <a:off x="-457200" y="28161"/>
            <a:ext cx="2133600" cy="1471556"/>
          </a:xfrm>
          <a:prstGeom prst="rect">
            <a:avLst/>
          </a:prstGeom>
        </p:spPr>
      </p:pic>
      <p:pic>
        <p:nvPicPr>
          <p:cNvPr id="8" name="Picture 35">
            <a:extLst>
              <a:ext uri="{FF2B5EF4-FFF2-40B4-BE49-F238E27FC236}">
                <a16:creationId xmlns:a16="http://schemas.microsoft.com/office/drawing/2014/main" id="{328EAF03-417E-A931-DD2A-CAE63C54900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5620528" y="6515100"/>
            <a:ext cx="2700068" cy="2427185"/>
          </a:xfrm>
          <a:prstGeom prst="rect">
            <a:avLst/>
          </a:prstGeom>
        </p:spPr>
      </p:pic>
      <p:pic>
        <p:nvPicPr>
          <p:cNvPr id="9" name="Picture 2">
            <a:extLst>
              <a:ext uri="{FF2B5EF4-FFF2-40B4-BE49-F238E27FC236}">
                <a16:creationId xmlns:a16="http://schemas.microsoft.com/office/drawing/2014/main" id="{F6E6D956-1C05-2C80-1FD8-B135E7798B79}"/>
              </a:ext>
            </a:extLst>
          </p:cNvPr>
          <p:cNvPicPr>
            <a:picLocks noChangeAspect="1"/>
          </p:cNvPicPr>
          <p:nvPr/>
        </p:nvPicPr>
        <p:blipFill>
          <a:blip r:embed="rId5"/>
          <a:srcRect/>
          <a:stretch>
            <a:fillRect/>
          </a:stretch>
        </p:blipFill>
        <p:spPr>
          <a:xfrm flipH="1">
            <a:off x="15610214" y="-172278"/>
            <a:ext cx="3168115" cy="2427185"/>
          </a:xfrm>
          <a:prstGeom prst="rect">
            <a:avLst/>
          </a:prstGeom>
        </p:spPr>
      </p:pic>
      <p:sp>
        <p:nvSpPr>
          <p:cNvPr id="2" name="Rectangle 1">
            <a:extLst>
              <a:ext uri="{FF2B5EF4-FFF2-40B4-BE49-F238E27FC236}">
                <a16:creationId xmlns:a16="http://schemas.microsoft.com/office/drawing/2014/main" id="{914691B6-10ED-45E4-A0D5-2610F6A1D135}"/>
              </a:ext>
            </a:extLst>
          </p:cNvPr>
          <p:cNvSpPr/>
          <p:nvPr/>
        </p:nvSpPr>
        <p:spPr>
          <a:xfrm>
            <a:off x="2881352" y="394983"/>
            <a:ext cx="4237057" cy="646331"/>
          </a:xfrm>
          <a:prstGeom prst="rect">
            <a:avLst/>
          </a:prstGeom>
          <a:noFill/>
        </p:spPr>
        <p:txBody>
          <a:bodyPr wrap="none" lIns="91440" tIns="45720" rIns="91440" bIns="45720">
            <a:spAutoFit/>
          </a:bodyPr>
          <a:lstStyle/>
          <a:p>
            <a:pPr algn="ctr"/>
            <a:r>
              <a:rPr lang="vi-VN" sz="3600" b="1" cap="none" spc="0">
                <a:ln w="0"/>
                <a:solidFill>
                  <a:srgbClr val="FF0000"/>
                </a:solidFill>
                <a:effectLst>
                  <a:outerShdw blurRad="38100" dist="19050" dir="2700000" algn="tl" rotWithShape="0">
                    <a:schemeClr val="dk1">
                      <a:alpha val="40000"/>
                    </a:schemeClr>
                  </a:outerShdw>
                </a:effectLst>
                <a:latin typeface="+mj-lt"/>
              </a:rPr>
              <a:t>Tìm hiểu về Nam Bộ</a:t>
            </a:r>
            <a:endParaRPr lang="en-US" sz="3600" b="1" cap="none" spc="0">
              <a:ln w="0"/>
              <a:solidFill>
                <a:srgbClr val="FF0000"/>
              </a:solidFill>
              <a:effectLst>
                <a:outerShdw blurRad="38100" dist="19050" dir="2700000" algn="tl" rotWithShape="0">
                  <a:schemeClr val="dk1">
                    <a:alpha val="40000"/>
                  </a:schemeClr>
                </a:outerShdw>
              </a:effectLst>
              <a:latin typeface="+mj-lt"/>
            </a:endParaRPr>
          </a:p>
        </p:txBody>
      </p:sp>
      <p:sp>
        <p:nvSpPr>
          <p:cNvPr id="12" name="Freeform 2">
            <a:extLst>
              <a:ext uri="{FF2B5EF4-FFF2-40B4-BE49-F238E27FC236}">
                <a16:creationId xmlns:a16="http://schemas.microsoft.com/office/drawing/2014/main" id="{65936FB4-D18C-4814-81A8-A92AA3BF9449}"/>
              </a:ext>
            </a:extLst>
          </p:cNvPr>
          <p:cNvSpPr/>
          <p:nvPr/>
        </p:nvSpPr>
        <p:spPr>
          <a:xfrm>
            <a:off x="-56310" y="8704185"/>
            <a:ext cx="18672832" cy="1633613"/>
          </a:xfrm>
          <a:custGeom>
            <a:avLst/>
            <a:gdLst/>
            <a:ahLst/>
            <a:cxnLst/>
            <a:rect l="l" t="t" r="r" b="b"/>
            <a:pathLst>
              <a:path w="7315200" h="1542842">
                <a:moveTo>
                  <a:pt x="0" y="0"/>
                </a:moveTo>
                <a:lnTo>
                  <a:pt x="7315200" y="0"/>
                </a:lnTo>
                <a:lnTo>
                  <a:pt x="7315200" y="1542843"/>
                </a:lnTo>
                <a:lnTo>
                  <a:pt x="0" y="154284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 name="Freeform 2">
            <a:extLst>
              <a:ext uri="{FF2B5EF4-FFF2-40B4-BE49-F238E27FC236}">
                <a16:creationId xmlns:a16="http://schemas.microsoft.com/office/drawing/2014/main" id="{5C23890D-A59C-4DE1-9E65-1EB90FC202AD}"/>
              </a:ext>
            </a:extLst>
          </p:cNvPr>
          <p:cNvSpPr/>
          <p:nvPr/>
        </p:nvSpPr>
        <p:spPr>
          <a:xfrm>
            <a:off x="5998072" y="8496299"/>
            <a:ext cx="6264624" cy="1755913"/>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 name="Freeform 2">
            <a:extLst>
              <a:ext uri="{FF2B5EF4-FFF2-40B4-BE49-F238E27FC236}">
                <a16:creationId xmlns:a16="http://schemas.microsoft.com/office/drawing/2014/main" id="{4159D38E-6523-4A3A-A04F-D4ABD03FB481}"/>
              </a:ext>
            </a:extLst>
          </p:cNvPr>
          <p:cNvSpPr/>
          <p:nvPr/>
        </p:nvSpPr>
        <p:spPr>
          <a:xfrm>
            <a:off x="12094072" y="8505687"/>
            <a:ext cx="6410136" cy="1755913"/>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5" name="Freeform 2">
            <a:extLst>
              <a:ext uri="{FF2B5EF4-FFF2-40B4-BE49-F238E27FC236}">
                <a16:creationId xmlns:a16="http://schemas.microsoft.com/office/drawing/2014/main" id="{F86512B1-D091-4FD1-B861-B8BB2852EF0B}"/>
              </a:ext>
            </a:extLst>
          </p:cNvPr>
          <p:cNvSpPr/>
          <p:nvPr/>
        </p:nvSpPr>
        <p:spPr>
          <a:xfrm>
            <a:off x="-168624" y="8496300"/>
            <a:ext cx="6264624" cy="1755913"/>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8">
              <a:extLst>
                <a:ext uri="{96DAC541-7B7A-43D3-8B79-37D633B846F1}">
                  <asvg:svgBlip xmlns:asvg="http://schemas.microsoft.com/office/drawing/2016/SVG/main"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16" name="PA_图片 34">
            <a:extLst>
              <a:ext uri="{FF2B5EF4-FFF2-40B4-BE49-F238E27FC236}">
                <a16:creationId xmlns:a16="http://schemas.microsoft.com/office/drawing/2014/main" id="{D20EB688-0459-4F1C-8CD3-406678019BF6}"/>
              </a:ext>
            </a:extLst>
          </p:cNvPr>
          <p:cNvPicPr>
            <a:picLocks noChangeAspect="1"/>
          </p:cNvPicPr>
          <p:nvPr>
            <p:custDataLst>
              <p:tags r:id="rId1"/>
            </p:custDataLst>
          </p:nvPr>
        </p:nvPicPr>
        <p:blipFill>
          <a:blip r:embed="rId11" cstate="print">
            <a:extLst>
              <a:ext uri="{28A0092B-C50C-407E-A947-70E740481C1C}">
                <a14:useLocalDpi xmlns:a14="http://schemas.microsoft.com/office/drawing/2010/main" val="0"/>
              </a:ext>
            </a:extLst>
          </a:blip>
          <a:stretch>
            <a:fillRect/>
          </a:stretch>
        </p:blipFill>
        <p:spPr>
          <a:xfrm rot="18523639">
            <a:off x="16313125" y="1506050"/>
            <a:ext cx="892174" cy="954938"/>
          </a:xfrm>
          <a:prstGeom prst="rect">
            <a:avLst/>
          </a:prstGeom>
        </p:spPr>
      </p:pic>
      <p:pic>
        <p:nvPicPr>
          <p:cNvPr id="4" name="Picture 3">
            <a:extLst>
              <a:ext uri="{FF2B5EF4-FFF2-40B4-BE49-F238E27FC236}">
                <a16:creationId xmlns:a16="http://schemas.microsoft.com/office/drawing/2014/main" id="{EFAFB58A-9EBD-449E-B0A9-7EB8750D05AD}"/>
              </a:ext>
            </a:extLst>
          </p:cNvPr>
          <p:cNvPicPr>
            <a:picLocks noChangeAspect="1"/>
          </p:cNvPicPr>
          <p:nvPr/>
        </p:nvPicPr>
        <p:blipFill>
          <a:blip r:embed="rId12"/>
          <a:stretch>
            <a:fillRect/>
          </a:stretch>
        </p:blipFill>
        <p:spPr>
          <a:xfrm>
            <a:off x="1427405" y="1534505"/>
            <a:ext cx="13999197" cy="6609524"/>
          </a:xfrm>
          <a:prstGeom prst="rect">
            <a:avLst/>
          </a:prstGeom>
        </p:spPr>
      </p:pic>
    </p:spTree>
    <p:extLst>
      <p:ext uri="{BB962C8B-B14F-4D97-AF65-F5344CB8AC3E}">
        <p14:creationId xmlns:p14="http://schemas.microsoft.com/office/powerpoint/2010/main" val="1256034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DD178EE-B280-4A82-A35C-BADCFF9D95B1}"/>
              </a:ext>
            </a:extLst>
          </p:cNvPr>
          <p:cNvPicPr>
            <a:picLocks noChangeAspect="1"/>
          </p:cNvPicPr>
          <p:nvPr/>
        </p:nvPicPr>
        <p:blipFill>
          <a:blip r:embed="rId5"/>
          <a:stretch>
            <a:fillRect/>
          </a:stretch>
        </p:blipFill>
        <p:spPr>
          <a:xfrm>
            <a:off x="590021" y="810561"/>
            <a:ext cx="17010030" cy="8687183"/>
          </a:xfrm>
          <a:prstGeom prst="rect">
            <a:avLst/>
          </a:prstGeom>
        </p:spPr>
      </p:pic>
      <p:sp>
        <p:nvSpPr>
          <p:cNvPr id="14" name="Freeform 2">
            <a:extLst>
              <a:ext uri="{FF2B5EF4-FFF2-40B4-BE49-F238E27FC236}">
                <a16:creationId xmlns:a16="http://schemas.microsoft.com/office/drawing/2014/main" id="{9C61C943-70AF-8C1D-212E-3043817567B8}"/>
              </a:ext>
            </a:extLst>
          </p:cNvPr>
          <p:cNvSpPr/>
          <p:nvPr/>
        </p:nvSpPr>
        <p:spPr>
          <a:xfrm>
            <a:off x="5962724" y="9734536"/>
            <a:ext cx="6264624" cy="539058"/>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5" name="Freeform 2">
            <a:extLst>
              <a:ext uri="{FF2B5EF4-FFF2-40B4-BE49-F238E27FC236}">
                <a16:creationId xmlns:a16="http://schemas.microsoft.com/office/drawing/2014/main" id="{66E02F92-763F-8658-ED87-540A547CBE55}"/>
              </a:ext>
            </a:extLst>
          </p:cNvPr>
          <p:cNvSpPr/>
          <p:nvPr/>
        </p:nvSpPr>
        <p:spPr>
          <a:xfrm>
            <a:off x="12094072" y="9722542"/>
            <a:ext cx="6410136" cy="539058"/>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6" name="Freeform 2">
            <a:extLst>
              <a:ext uri="{FF2B5EF4-FFF2-40B4-BE49-F238E27FC236}">
                <a16:creationId xmlns:a16="http://schemas.microsoft.com/office/drawing/2014/main" id="{348DB666-E5D7-ADFF-64F5-90F8DE913277}"/>
              </a:ext>
            </a:extLst>
          </p:cNvPr>
          <p:cNvSpPr/>
          <p:nvPr/>
        </p:nvSpPr>
        <p:spPr>
          <a:xfrm>
            <a:off x="-168624" y="9713155"/>
            <a:ext cx="6264624" cy="539058"/>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6">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9" name="Freeform 3">
            <a:extLst>
              <a:ext uri="{FF2B5EF4-FFF2-40B4-BE49-F238E27FC236}">
                <a16:creationId xmlns:a16="http://schemas.microsoft.com/office/drawing/2014/main" id="{7DD3133D-530D-3813-6555-3495FD2C111E}"/>
              </a:ext>
            </a:extLst>
          </p:cNvPr>
          <p:cNvSpPr/>
          <p:nvPr/>
        </p:nvSpPr>
        <p:spPr>
          <a:xfrm>
            <a:off x="17091408" y="-157370"/>
            <a:ext cx="1780258" cy="1442127"/>
          </a:xfrm>
          <a:custGeom>
            <a:avLst/>
            <a:gdLst/>
            <a:ahLst/>
            <a:cxnLst/>
            <a:rect l="l" t="t" r="r" b="b"/>
            <a:pathLst>
              <a:path w="4029726" h="3689438">
                <a:moveTo>
                  <a:pt x="0" y="0"/>
                </a:moveTo>
                <a:lnTo>
                  <a:pt x="4029726" y="0"/>
                </a:lnTo>
                <a:lnTo>
                  <a:pt x="4029726" y="3689439"/>
                </a:lnTo>
                <a:lnTo>
                  <a:pt x="0" y="3689439"/>
                </a:lnTo>
                <a:lnTo>
                  <a:pt x="0" y="0"/>
                </a:lnTo>
                <a:close/>
              </a:path>
            </a:pathLst>
          </a:custGeom>
          <a:blipFill>
            <a:blip r:embed="rId9"/>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20" name="Picture 5">
            <a:extLst>
              <a:ext uri="{FF2B5EF4-FFF2-40B4-BE49-F238E27FC236}">
                <a16:creationId xmlns:a16="http://schemas.microsoft.com/office/drawing/2014/main" id="{6340D5FB-862D-357E-2E28-EFD2F23B872B}"/>
              </a:ext>
            </a:extLst>
          </p:cNvPr>
          <p:cNvPicPr>
            <a:picLocks noChangeAspect="1"/>
          </p:cNvPicPr>
          <p:nvPr/>
        </p:nvPicPr>
        <p:blipFill>
          <a:blip r:embed="rId10"/>
          <a:srcRect/>
          <a:stretch>
            <a:fillRect/>
          </a:stretch>
        </p:blipFill>
        <p:spPr>
          <a:xfrm>
            <a:off x="0" y="-103495"/>
            <a:ext cx="1780257" cy="1280838"/>
          </a:xfrm>
          <a:prstGeom prst="rect">
            <a:avLst/>
          </a:prstGeom>
        </p:spPr>
      </p:pic>
      <p:pic>
        <p:nvPicPr>
          <p:cNvPr id="11" name="PA_图片 34">
            <a:extLst>
              <a:ext uri="{FF2B5EF4-FFF2-40B4-BE49-F238E27FC236}">
                <a16:creationId xmlns:a16="http://schemas.microsoft.com/office/drawing/2014/main" id="{F3FA68A7-5EA5-43D1-8FCD-C55DF30D9E1F}"/>
              </a:ext>
            </a:extLst>
          </p:cNvPr>
          <p:cNvPicPr>
            <a:picLocks noChangeAspect="1"/>
          </p:cNvPicPr>
          <p:nvPr>
            <p:custDataLst>
              <p:tags r:id="rId1"/>
            </p:custDataLst>
          </p:nvPr>
        </p:nvPicPr>
        <p:blipFill>
          <a:blip r:embed="rId11" cstate="print">
            <a:extLst>
              <a:ext uri="{28A0092B-C50C-407E-A947-70E740481C1C}">
                <a14:useLocalDpi xmlns:a14="http://schemas.microsoft.com/office/drawing/2010/main" val="0"/>
              </a:ext>
            </a:extLst>
          </a:blip>
          <a:stretch>
            <a:fillRect/>
          </a:stretch>
        </p:blipFill>
        <p:spPr>
          <a:xfrm rot="18523639">
            <a:off x="17450079" y="733708"/>
            <a:ext cx="892174" cy="954938"/>
          </a:xfrm>
          <a:prstGeom prst="rect">
            <a:avLst/>
          </a:prstGeom>
        </p:spPr>
      </p:pic>
      <p:sp>
        <p:nvSpPr>
          <p:cNvPr id="13" name="TextBox 12">
            <a:extLst>
              <a:ext uri="{FF2B5EF4-FFF2-40B4-BE49-F238E27FC236}">
                <a16:creationId xmlns:a16="http://schemas.microsoft.com/office/drawing/2014/main" id="{BF9C5338-6459-49F5-A441-7A2869A03678}"/>
              </a:ext>
            </a:extLst>
          </p:cNvPr>
          <p:cNvSpPr txBox="1"/>
          <p:nvPr/>
        </p:nvSpPr>
        <p:spPr>
          <a:xfrm>
            <a:off x="3200400" y="1762955"/>
            <a:ext cx="1661160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rPr>
              <a:t>Non       nước      mình   đẹp   tựa    bài       thơ.               Câu           hát      vọng   từ   ngàn   năm</a:t>
            </a:r>
          </a:p>
        </p:txBody>
      </p:sp>
      <p:sp>
        <p:nvSpPr>
          <p:cNvPr id="17" name="TextBox 16">
            <a:extLst>
              <a:ext uri="{FF2B5EF4-FFF2-40B4-BE49-F238E27FC236}">
                <a16:creationId xmlns:a16="http://schemas.microsoft.com/office/drawing/2014/main" id="{D7F2B945-73AE-4618-BFE4-B36ABE60873F}"/>
              </a:ext>
            </a:extLst>
          </p:cNvPr>
          <p:cNvSpPr txBox="1"/>
          <p:nvPr/>
        </p:nvSpPr>
        <p:spPr>
          <a:xfrm>
            <a:off x="1284566" y="4278659"/>
            <a:ext cx="1661160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rPr>
              <a:t>        đỏ.                                 Gió             đưa                      hương     lúa            vàng.                          Tang</a:t>
            </a:r>
          </a:p>
        </p:txBody>
      </p:sp>
      <p:sp>
        <p:nvSpPr>
          <p:cNvPr id="18" name="TextBox 17">
            <a:extLst>
              <a:ext uri="{FF2B5EF4-FFF2-40B4-BE49-F238E27FC236}">
                <a16:creationId xmlns:a16="http://schemas.microsoft.com/office/drawing/2014/main" id="{961A822B-E0A4-441A-B1F1-B9B383ADC0AF}"/>
              </a:ext>
            </a:extLst>
          </p:cNvPr>
          <p:cNvSpPr txBox="1"/>
          <p:nvPr/>
        </p:nvSpPr>
        <p:spPr>
          <a:xfrm>
            <a:off x="1524000" y="3045018"/>
            <a:ext cx="18008672"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rPr>
              <a:t>   xưa.                 Gió       lên,          trăng         sáng       trời           mây.              Miền    quê       em       nắng</a:t>
            </a:r>
          </a:p>
        </p:txBody>
      </p:sp>
      <p:sp>
        <p:nvSpPr>
          <p:cNvPr id="21" name="TextBox 20">
            <a:extLst>
              <a:ext uri="{FF2B5EF4-FFF2-40B4-BE49-F238E27FC236}">
                <a16:creationId xmlns:a16="http://schemas.microsoft.com/office/drawing/2014/main" id="{B43BAB3E-9AB8-4571-9BF1-A8D64EEF9F14}"/>
              </a:ext>
            </a:extLst>
          </p:cNvPr>
          <p:cNvSpPr txBox="1"/>
          <p:nvPr/>
        </p:nvSpPr>
        <p:spPr>
          <a:xfrm>
            <a:off x="1745326" y="5528673"/>
            <a:ext cx="16802408"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rPr>
              <a:t> tình     tang       tinh       tính          tang.                  Tang            tang        tình         tình       tình       tinh</a:t>
            </a:r>
          </a:p>
        </p:txBody>
      </p:sp>
      <p:sp>
        <p:nvSpPr>
          <p:cNvPr id="22" name="TextBox 21">
            <a:extLst>
              <a:ext uri="{FF2B5EF4-FFF2-40B4-BE49-F238E27FC236}">
                <a16:creationId xmlns:a16="http://schemas.microsoft.com/office/drawing/2014/main" id="{9BD79D9A-5245-4B1D-A004-E6DD65121E14}"/>
              </a:ext>
            </a:extLst>
          </p:cNvPr>
          <p:cNvSpPr txBox="1"/>
          <p:nvPr/>
        </p:nvSpPr>
        <p:spPr>
          <a:xfrm>
            <a:off x="974306" y="6742604"/>
            <a:ext cx="1661160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rPr>
              <a:t>           tang.                                         Tang                             tang              tình           tình          tình        tinh</a:t>
            </a:r>
          </a:p>
        </p:txBody>
      </p:sp>
      <p:sp>
        <p:nvSpPr>
          <p:cNvPr id="23" name="TextBox 22">
            <a:extLst>
              <a:ext uri="{FF2B5EF4-FFF2-40B4-BE49-F238E27FC236}">
                <a16:creationId xmlns:a16="http://schemas.microsoft.com/office/drawing/2014/main" id="{463AB136-2180-4C1A-ACA5-E2FA57DBE22D}"/>
              </a:ext>
            </a:extLst>
          </p:cNvPr>
          <p:cNvSpPr txBox="1"/>
          <p:nvPr/>
        </p:nvSpPr>
        <p:spPr>
          <a:xfrm>
            <a:off x="1778727" y="8044675"/>
            <a:ext cx="1561672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rPr>
              <a:t>tang.               Nắng     lên         ai               gánh        lúa            về.               Lúa          thơm  mùi        nếp</a:t>
            </a:r>
          </a:p>
        </p:txBody>
      </p:sp>
      <p:sp>
        <p:nvSpPr>
          <p:cNvPr id="24" name="TextBox 23">
            <a:extLst>
              <a:ext uri="{FF2B5EF4-FFF2-40B4-BE49-F238E27FC236}">
                <a16:creationId xmlns:a16="http://schemas.microsoft.com/office/drawing/2014/main" id="{1082E354-BE74-40CC-AF7A-9A756F32CAA9}"/>
              </a:ext>
            </a:extLst>
          </p:cNvPr>
          <p:cNvSpPr txBox="1"/>
          <p:nvPr/>
        </p:nvSpPr>
        <p:spPr>
          <a:xfrm>
            <a:off x="1462293" y="9245522"/>
            <a:ext cx="1661160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rPr>
              <a:t>      mới.          Mai    ngày   lúa     lại       trổ         bông.      Tang    tình     tang     tính         tính        tang.</a:t>
            </a:r>
          </a:p>
        </p:txBody>
      </p:sp>
      <p:sp>
        <p:nvSpPr>
          <p:cNvPr id="25" name="Rectangle 24">
            <a:extLst>
              <a:ext uri="{FF2B5EF4-FFF2-40B4-BE49-F238E27FC236}">
                <a16:creationId xmlns:a16="http://schemas.microsoft.com/office/drawing/2014/main" id="{EAAB6E82-0E0A-4A57-BBE4-7C4680F14F1B}"/>
              </a:ext>
            </a:extLst>
          </p:cNvPr>
          <p:cNvSpPr/>
          <p:nvPr/>
        </p:nvSpPr>
        <p:spPr>
          <a:xfrm>
            <a:off x="5892366" y="102676"/>
            <a:ext cx="3703258" cy="70788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mn-cs"/>
              </a:rPr>
              <a:t>Hát: Lí đất giồng</a:t>
            </a:r>
            <a:endParaRPr kumimoji="0" lang="en-US" sz="40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Calibri"/>
              <a:ea typeface="+mn-ea"/>
              <a:cs typeface="+mn-cs"/>
            </a:endParaRPr>
          </a:p>
        </p:txBody>
      </p:sp>
      <p:sp>
        <p:nvSpPr>
          <p:cNvPr id="26" name="Rectangle 25">
            <a:extLst>
              <a:ext uri="{FF2B5EF4-FFF2-40B4-BE49-F238E27FC236}">
                <a16:creationId xmlns:a16="http://schemas.microsoft.com/office/drawing/2014/main" id="{E62CB434-B2E5-452B-A00A-037DFA5FBE46}"/>
              </a:ext>
            </a:extLst>
          </p:cNvPr>
          <p:cNvSpPr/>
          <p:nvPr/>
        </p:nvSpPr>
        <p:spPr>
          <a:xfrm>
            <a:off x="10757706" y="272011"/>
            <a:ext cx="4116251" cy="830997"/>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1"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mn-cs"/>
              </a:rPr>
              <a:t>Dân ca Nam Bộ</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1"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mn-cs"/>
              </a:rPr>
              <a:t>Đặt lời: Đỗ Minh</a:t>
            </a:r>
            <a:endParaRPr kumimoji="0" lang="en-US" sz="2400" b="0" i="1"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Calibri"/>
              <a:ea typeface="+mn-ea"/>
              <a:cs typeface="+mn-cs"/>
            </a:endParaRPr>
          </a:p>
        </p:txBody>
      </p:sp>
      <p:sp>
        <p:nvSpPr>
          <p:cNvPr id="27" name="Rectangle 26">
            <a:extLst>
              <a:ext uri="{FF2B5EF4-FFF2-40B4-BE49-F238E27FC236}">
                <a16:creationId xmlns:a16="http://schemas.microsoft.com/office/drawing/2014/main" id="{167949E9-F4FF-43BB-8DDB-F6D3CB225C26}"/>
              </a:ext>
            </a:extLst>
          </p:cNvPr>
          <p:cNvSpPr/>
          <p:nvPr/>
        </p:nvSpPr>
        <p:spPr>
          <a:xfrm>
            <a:off x="1481104" y="755391"/>
            <a:ext cx="4116251" cy="461665"/>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1"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mn-cs"/>
              </a:rPr>
              <a:t>Vừa phải</a:t>
            </a:r>
            <a:endParaRPr kumimoji="0" lang="en-US" sz="2400" b="0" i="1"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Calibri"/>
              <a:ea typeface="+mn-ea"/>
              <a:cs typeface="+mn-cs"/>
            </a:endParaRPr>
          </a:p>
        </p:txBody>
      </p:sp>
      <p:sp>
        <p:nvSpPr>
          <p:cNvPr id="28" name="Rectangle 27">
            <a:extLst>
              <a:ext uri="{FF2B5EF4-FFF2-40B4-BE49-F238E27FC236}">
                <a16:creationId xmlns:a16="http://schemas.microsoft.com/office/drawing/2014/main" id="{F72A0F04-9660-4943-9D2D-3649E7A588EA}"/>
              </a:ext>
            </a:extLst>
          </p:cNvPr>
          <p:cNvSpPr/>
          <p:nvPr/>
        </p:nvSpPr>
        <p:spPr>
          <a:xfrm>
            <a:off x="1920401" y="109059"/>
            <a:ext cx="1915910" cy="646331"/>
          </a:xfrm>
          <a:prstGeom prst="rect">
            <a:avLst/>
          </a:prstGeom>
          <a:noFill/>
        </p:spPr>
        <p:txBody>
          <a:bodyPr wrap="none" lIns="91440" tIns="45720" rIns="91440" bIns="45720">
            <a:spAutoFit/>
          </a:bodyPr>
          <a:lstStyle/>
          <a:p>
            <a:pPr algn="ctr"/>
            <a:r>
              <a:rPr lang="vi-VN" sz="3600" b="1" cap="none" spc="0">
                <a:ln w="0"/>
                <a:solidFill>
                  <a:srgbClr val="FF0000"/>
                </a:solidFill>
                <a:effectLst>
                  <a:outerShdw blurRad="38100" dist="19050" dir="2700000" algn="tl" rotWithShape="0">
                    <a:schemeClr val="dk1">
                      <a:alpha val="40000"/>
                    </a:schemeClr>
                  </a:outerShdw>
                </a:effectLst>
                <a:latin typeface="+mj-lt"/>
              </a:rPr>
              <a:t>Hát mẫu</a:t>
            </a:r>
            <a:endParaRPr lang="en-US" sz="3600" b="1" cap="none" spc="0">
              <a:ln w="0"/>
              <a:solidFill>
                <a:srgbClr val="FF0000"/>
              </a:solidFill>
              <a:effectLst>
                <a:outerShdw blurRad="38100" dist="19050" dir="2700000" algn="tl" rotWithShape="0">
                  <a:schemeClr val="dk1">
                    <a:alpha val="40000"/>
                  </a:schemeClr>
                </a:outerShdw>
              </a:effectLst>
              <a:latin typeface="+mj-lt"/>
            </a:endParaRPr>
          </a:p>
        </p:txBody>
      </p:sp>
      <p:pic>
        <p:nvPicPr>
          <p:cNvPr id="3" name="Hát Mẫu- Lí Đất Giồng - Âm nhạc lớp 5 - Kết nối tri thức (Beat- Karake TKB)">
            <a:hlinkClick r:id="" action="ppaction://media"/>
            <a:extLst>
              <a:ext uri="{FF2B5EF4-FFF2-40B4-BE49-F238E27FC236}">
                <a16:creationId xmlns:a16="http://schemas.microsoft.com/office/drawing/2014/main" id="{8F62E8DD-38BD-4319-977C-B053FEB3D10D}"/>
              </a:ext>
            </a:extLst>
          </p:cNvPr>
          <p:cNvPicPr>
            <a:picLocks noChangeAspect="1"/>
          </p:cNvPicPr>
          <p:nvPr>
            <a:audioFile r:link="rId3"/>
            <p:extLst>
              <p:ext uri="{DAA4B4D4-6D71-4841-9C94-3DE7FCFB9230}">
                <p14:media xmlns:p14="http://schemas.microsoft.com/office/powerpoint/2010/main" r:embed="rId2"/>
              </p:ext>
            </p:extLst>
          </p:nvPr>
        </p:nvPicPr>
        <p:blipFill>
          <a:blip r:embed="rId12"/>
          <a:stretch>
            <a:fillRect/>
          </a:stretch>
        </p:blipFill>
        <p:spPr>
          <a:xfrm>
            <a:off x="506733" y="1130931"/>
            <a:ext cx="1213193" cy="1213193"/>
          </a:xfrm>
          <a:prstGeom prst="rect">
            <a:avLst/>
          </a:prstGeom>
        </p:spPr>
      </p:pic>
    </p:spTree>
    <p:extLst>
      <p:ext uri="{BB962C8B-B14F-4D97-AF65-F5344CB8AC3E}">
        <p14:creationId xmlns:p14="http://schemas.microsoft.com/office/powerpoint/2010/main" val="996513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8152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2">
            <a:extLst>
              <a:ext uri="{FF2B5EF4-FFF2-40B4-BE49-F238E27FC236}">
                <a16:creationId xmlns:a16="http://schemas.microsoft.com/office/drawing/2014/main" id="{B76AAC54-8E0B-FF43-7BED-60B8EC1B8A96}"/>
              </a:ext>
            </a:extLst>
          </p:cNvPr>
          <p:cNvSpPr/>
          <p:nvPr/>
        </p:nvSpPr>
        <p:spPr>
          <a:xfrm>
            <a:off x="-56310" y="8704185"/>
            <a:ext cx="18672832" cy="1633613"/>
          </a:xfrm>
          <a:custGeom>
            <a:avLst/>
            <a:gdLst/>
            <a:ahLst/>
            <a:cxnLst/>
            <a:rect l="l" t="t" r="r" b="b"/>
            <a:pathLst>
              <a:path w="7315200" h="1542842">
                <a:moveTo>
                  <a:pt x="0" y="0"/>
                </a:moveTo>
                <a:lnTo>
                  <a:pt x="7315200" y="0"/>
                </a:lnTo>
                <a:lnTo>
                  <a:pt x="7315200" y="1542843"/>
                </a:lnTo>
                <a:lnTo>
                  <a:pt x="0" y="154284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 name="Freeform 2">
            <a:extLst>
              <a:ext uri="{FF2B5EF4-FFF2-40B4-BE49-F238E27FC236}">
                <a16:creationId xmlns:a16="http://schemas.microsoft.com/office/drawing/2014/main" id="{9C61C943-70AF-8C1D-212E-3043817567B8}"/>
              </a:ext>
            </a:extLst>
          </p:cNvPr>
          <p:cNvSpPr/>
          <p:nvPr/>
        </p:nvSpPr>
        <p:spPr>
          <a:xfrm>
            <a:off x="5998072" y="8496299"/>
            <a:ext cx="6264624" cy="1755913"/>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5" name="Freeform 2">
            <a:extLst>
              <a:ext uri="{FF2B5EF4-FFF2-40B4-BE49-F238E27FC236}">
                <a16:creationId xmlns:a16="http://schemas.microsoft.com/office/drawing/2014/main" id="{66E02F92-763F-8658-ED87-540A547CBE55}"/>
              </a:ext>
            </a:extLst>
          </p:cNvPr>
          <p:cNvSpPr/>
          <p:nvPr/>
        </p:nvSpPr>
        <p:spPr>
          <a:xfrm>
            <a:off x="12094072" y="8505687"/>
            <a:ext cx="6410136" cy="1755913"/>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6" name="Freeform 2">
            <a:extLst>
              <a:ext uri="{FF2B5EF4-FFF2-40B4-BE49-F238E27FC236}">
                <a16:creationId xmlns:a16="http://schemas.microsoft.com/office/drawing/2014/main" id="{348DB666-E5D7-ADFF-64F5-90F8DE913277}"/>
              </a:ext>
            </a:extLst>
          </p:cNvPr>
          <p:cNvSpPr/>
          <p:nvPr/>
        </p:nvSpPr>
        <p:spPr>
          <a:xfrm>
            <a:off x="-168624" y="8496300"/>
            <a:ext cx="6264624" cy="1755913"/>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5">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9" name="Freeform 3">
            <a:extLst>
              <a:ext uri="{FF2B5EF4-FFF2-40B4-BE49-F238E27FC236}">
                <a16:creationId xmlns:a16="http://schemas.microsoft.com/office/drawing/2014/main" id="{7DD3133D-530D-3813-6555-3495FD2C111E}"/>
              </a:ext>
            </a:extLst>
          </p:cNvPr>
          <p:cNvSpPr/>
          <p:nvPr/>
        </p:nvSpPr>
        <p:spPr>
          <a:xfrm>
            <a:off x="15925800" y="-157370"/>
            <a:ext cx="2945866" cy="2162163"/>
          </a:xfrm>
          <a:custGeom>
            <a:avLst/>
            <a:gdLst/>
            <a:ahLst/>
            <a:cxnLst/>
            <a:rect l="l" t="t" r="r" b="b"/>
            <a:pathLst>
              <a:path w="4029726" h="3689438">
                <a:moveTo>
                  <a:pt x="0" y="0"/>
                </a:moveTo>
                <a:lnTo>
                  <a:pt x="4029726" y="0"/>
                </a:lnTo>
                <a:lnTo>
                  <a:pt x="4029726" y="3689439"/>
                </a:lnTo>
                <a:lnTo>
                  <a:pt x="0" y="3689439"/>
                </a:lnTo>
                <a:lnTo>
                  <a:pt x="0" y="0"/>
                </a:lnTo>
                <a:close/>
              </a:path>
            </a:pathLst>
          </a:custGeom>
          <a:blipFill>
            <a:blip r:embed="rId8"/>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20" name="Picture 5">
            <a:extLst>
              <a:ext uri="{FF2B5EF4-FFF2-40B4-BE49-F238E27FC236}">
                <a16:creationId xmlns:a16="http://schemas.microsoft.com/office/drawing/2014/main" id="{6340D5FB-862D-357E-2E28-EFD2F23B872B}"/>
              </a:ext>
            </a:extLst>
          </p:cNvPr>
          <p:cNvPicPr>
            <a:picLocks noChangeAspect="1"/>
          </p:cNvPicPr>
          <p:nvPr/>
        </p:nvPicPr>
        <p:blipFill>
          <a:blip r:embed="rId9"/>
          <a:srcRect/>
          <a:stretch>
            <a:fillRect/>
          </a:stretch>
        </p:blipFill>
        <p:spPr>
          <a:xfrm>
            <a:off x="0" y="-103495"/>
            <a:ext cx="1780257" cy="1280838"/>
          </a:xfrm>
          <a:prstGeom prst="rect">
            <a:avLst/>
          </a:prstGeom>
        </p:spPr>
      </p:pic>
      <p:pic>
        <p:nvPicPr>
          <p:cNvPr id="6" name="Picture 5">
            <a:extLst>
              <a:ext uri="{FF2B5EF4-FFF2-40B4-BE49-F238E27FC236}">
                <a16:creationId xmlns:a16="http://schemas.microsoft.com/office/drawing/2014/main" id="{8D398C10-5D60-4B73-B608-7B0047482B11}"/>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10000" b="95385" l="631" r="96740">
                        <a14:foregroundMark x1="526" y1="55846" x2="6835" y2="58615"/>
                        <a14:foregroundMark x1="6835" y1="58615" x2="12408" y2="53692"/>
                        <a14:foregroundMark x1="12408" y1="53692" x2="7150" y2="50308"/>
                        <a14:foregroundMark x1="7150" y1="50308" x2="4732" y2="54154"/>
                        <a14:foregroundMark x1="8097" y1="58923" x2="1998" y2="57385"/>
                        <a14:foregroundMark x1="1998" y1="57385" x2="2103" y2="54308"/>
                        <a14:foregroundMark x1="6309" y1="56462" x2="6835" y2="60308"/>
                        <a14:foregroundMark x1="6625" y1="58615" x2="841" y2="56769"/>
                        <a14:foregroundMark x1="3680" y1="55846" x2="8097" y2="59538"/>
                        <a14:foregroundMark x1="17245" y1="20923" x2="18402" y2="30769"/>
                        <a14:foregroundMark x1="18402" y1="30769" x2="23344" y2="21538"/>
                        <a14:foregroundMark x1="23344" y1="21538" x2="19664" y2="28615"/>
                        <a14:foregroundMark x1="19664" y1="28615" x2="17560" y2="29538"/>
                        <a14:foregroundMark x1="13460" y1="27231" x2="16614" y2="14769"/>
                        <a14:foregroundMark x1="16614" y1="14769" x2="22187" y2="20923"/>
                        <a14:foregroundMark x1="22187" y1="20923" x2="23239" y2="26308"/>
                        <a14:foregroundMark x1="23239" y1="20923" x2="19138" y2="14000"/>
                        <a14:foregroundMark x1="19138" y1="14000" x2="15037" y2="14615"/>
                        <a14:foregroundMark x1="23239" y1="19692" x2="16509" y2="14769"/>
                        <a14:foregroundMark x1="17666" y1="15538" x2="11882" y2="20615"/>
                        <a14:foregroundMark x1="11882" y1="20615" x2="6204" y2="43231"/>
                        <a14:foregroundMark x1="7676" y1="40615" x2="8412" y2="49692"/>
                        <a14:foregroundMark x1="8412" y1="49692" x2="7466" y2="51692"/>
                        <a14:foregroundMark x1="7992" y1="46769" x2="5783" y2="42923"/>
                        <a14:foregroundMark x1="8307" y1="38154" x2="4942" y2="43231"/>
                        <a14:foregroundMark x1="23134" y1="22000" x2="23239" y2="30462"/>
                        <a14:foregroundMark x1="23239" y1="30462" x2="24185" y2="22769"/>
                        <a14:foregroundMark x1="24185" y1="22769" x2="31335" y2="27538"/>
                        <a14:foregroundMark x1="31335" y1="27538" x2="32492" y2="31231"/>
                        <a14:foregroundMark x1="19874" y1="14308" x2="22818" y2="20154"/>
                        <a14:foregroundMark x1="23554" y1="19231" x2="29443" y2="23231"/>
                        <a14:foregroundMark x1="29443" y1="23231" x2="31966" y2="28154"/>
                        <a14:foregroundMark x1="32282" y1="31231" x2="27865" y2="38462"/>
                        <a14:foregroundMark x1="27865" y1="38462" x2="29758" y2="46769"/>
                        <a14:foregroundMark x1="29758" y1="46769" x2="26393" y2="51538"/>
                        <a14:foregroundMark x1="12093" y1="87385" x2="11041" y2="95538"/>
                        <a14:foregroundMark x1="11041" y1="95538" x2="14196" y2="90308"/>
                        <a14:foregroundMark x1="41325" y1="85385" x2="43533" y2="94000"/>
                        <a14:foregroundMark x1="43533" y1="94000" x2="45426" y2="86308"/>
                        <a14:foregroundMark x1="47634" y1="88615" x2="53838" y2="90615"/>
                        <a14:foregroundMark x1="53838" y1="90615" x2="53417" y2="85385"/>
                        <a14:foregroundMark x1="49737" y1="56462" x2="50263" y2="71846"/>
                        <a14:foregroundMark x1="50263" y1="71846" x2="47739" y2="80462"/>
                        <a14:foregroundMark x1="47739" y1="80462" x2="46793" y2="59692"/>
                        <a14:foregroundMark x1="45110" y1="36462" x2="45110" y2="30000"/>
                        <a14:foregroundMark x1="42902" y1="28154" x2="43849" y2="17692"/>
                        <a14:foregroundMark x1="43849" y1="17692" x2="52050" y2="17538"/>
                        <a14:foregroundMark x1="52050" y1="17538" x2="53943" y2="27846"/>
                        <a14:foregroundMark x1="53943" y1="27846" x2="52261" y2="28923"/>
                        <a14:foregroundMark x1="53523" y1="29385" x2="53523" y2="18462"/>
                        <a14:foregroundMark x1="53523" y1="18462" x2="47213" y2="14923"/>
                        <a14:foregroundMark x1="47213" y1="14923" x2="43428" y2="17231"/>
                        <a14:foregroundMark x1="52997" y1="19231" x2="48475" y2="13692"/>
                        <a14:foregroundMark x1="48475" y1="13692" x2="42797" y2="14923"/>
                        <a14:foregroundMark x1="42797" y1="14923" x2="41640" y2="18000"/>
                        <a14:foregroundMark x1="54995" y1="41231" x2="61514" y2="45077"/>
                        <a14:foregroundMark x1="61514" y1="45077" x2="55205" y2="51077"/>
                        <a14:foregroundMark x1="53733" y1="89231" x2="51735" y2="92308"/>
                        <a14:foregroundMark x1="51840" y1="93385" x2="53523" y2="87846"/>
                        <a14:foregroundMark x1="73607" y1="87231" x2="70242" y2="94000"/>
                        <a14:foregroundMark x1="70242" y1="94000" x2="75289" y2="90154"/>
                        <a14:foregroundMark x1="75289" y1="90154" x2="76866" y2="88000"/>
                        <a14:foregroundMark x1="81178" y1="77077" x2="74343" y2="62769"/>
                        <a14:foregroundMark x1="74343" y1="62769" x2="72871" y2="51385"/>
                        <a14:foregroundMark x1="72871" y1="51385" x2="73607" y2="48615"/>
                        <a14:foregroundMark x1="80652" y1="58308" x2="76761" y2="38154"/>
                        <a14:foregroundMark x1="76761" y1="38154" x2="73186" y2="41385"/>
                        <a14:foregroundMark x1="80757" y1="34615" x2="93481" y2="39538"/>
                        <a14:foregroundMark x1="93481" y1="39538" x2="96740" y2="38923"/>
                        <a14:foregroundMark x1="74027" y1="24000" x2="70137" y2="28308"/>
                        <a14:foregroundMark x1="75710" y1="21385" x2="82860" y2="16154"/>
                        <a14:foregroundMark x1="82860" y1="16154" x2="84648" y2="29077"/>
                        <a14:foregroundMark x1="87907" y1="84462" x2="86540" y2="86000"/>
                      </a14:backgroundRemoval>
                    </a14:imgEffect>
                  </a14:imgLayer>
                </a14:imgProps>
              </a:ext>
            </a:extLst>
          </a:blip>
          <a:stretch>
            <a:fillRect/>
          </a:stretch>
        </p:blipFill>
        <p:spPr>
          <a:xfrm>
            <a:off x="13697199" y="4899937"/>
            <a:ext cx="4391201" cy="4608354"/>
          </a:xfrm>
          <a:prstGeom prst="rect">
            <a:avLst/>
          </a:prstGeom>
        </p:spPr>
      </p:pic>
      <p:pic>
        <p:nvPicPr>
          <p:cNvPr id="11" name="PA_图片 34">
            <a:extLst>
              <a:ext uri="{FF2B5EF4-FFF2-40B4-BE49-F238E27FC236}">
                <a16:creationId xmlns:a16="http://schemas.microsoft.com/office/drawing/2014/main" id="{E7129112-16D0-4174-8B41-72C24F70507E}"/>
              </a:ext>
            </a:extLst>
          </p:cNvPr>
          <p:cNvPicPr>
            <a:picLocks noChangeAspect="1"/>
          </p:cNvPicPr>
          <p:nvPr>
            <p:custDataLst>
              <p:tags r:id="rId1"/>
            </p:custDataLst>
          </p:nvPr>
        </p:nvPicPr>
        <p:blipFill>
          <a:blip r:embed="rId12" cstate="print">
            <a:extLst>
              <a:ext uri="{28A0092B-C50C-407E-A947-70E740481C1C}">
                <a14:useLocalDpi xmlns:a14="http://schemas.microsoft.com/office/drawing/2010/main" val="0"/>
              </a:ext>
            </a:extLst>
          </a:blip>
          <a:stretch>
            <a:fillRect/>
          </a:stretch>
        </p:blipFill>
        <p:spPr>
          <a:xfrm rot="18523639">
            <a:off x="16952645" y="1257260"/>
            <a:ext cx="892174" cy="954938"/>
          </a:xfrm>
          <a:prstGeom prst="rect">
            <a:avLst/>
          </a:prstGeom>
        </p:spPr>
      </p:pic>
      <p:sp>
        <p:nvSpPr>
          <p:cNvPr id="13" name="TextBox 12">
            <a:extLst>
              <a:ext uri="{FF2B5EF4-FFF2-40B4-BE49-F238E27FC236}">
                <a16:creationId xmlns:a16="http://schemas.microsoft.com/office/drawing/2014/main" id="{0BE60314-6D7C-4902-B81D-32BA9961A169}"/>
              </a:ext>
            </a:extLst>
          </p:cNvPr>
          <p:cNvSpPr txBox="1"/>
          <p:nvPr/>
        </p:nvSpPr>
        <p:spPr>
          <a:xfrm>
            <a:off x="1438700" y="3075978"/>
            <a:ext cx="16611600" cy="2246769"/>
          </a:xfrm>
          <a:prstGeom prst="rect">
            <a:avLst/>
          </a:prstGeom>
          <a:noFill/>
        </p:spPr>
        <p:txBody>
          <a:bodyPr wrap="square">
            <a:spAutoFit/>
          </a:bodyPr>
          <a:lstStyle/>
          <a:p>
            <a:r>
              <a:rPr lang="vi-VN" sz="2800">
                <a:latin typeface="+mj-lt"/>
              </a:rPr>
              <a:t>Câu 1: Non nước mình đẹp tựa bài thơ. Câu hát vọng từ ngàn năm xưa.</a:t>
            </a:r>
          </a:p>
          <a:p>
            <a:r>
              <a:rPr lang="vi-VN" sz="2800">
                <a:latin typeface="+mj-lt"/>
              </a:rPr>
              <a:t>Câu 2: Gió lên, trăng sáng trời mây. Miền quê em nắng đỏ. Gió đưa hương lúa vàng. </a:t>
            </a:r>
          </a:p>
          <a:p>
            <a:r>
              <a:rPr lang="vi-VN" sz="2800">
                <a:latin typeface="+mj-lt"/>
              </a:rPr>
              <a:t>Câu 3: Tang tình tang tinh tính tang. Tang tang tình tình tình tinh tang. Tang tang tình tình tình tình tang.</a:t>
            </a:r>
          </a:p>
          <a:p>
            <a:r>
              <a:rPr lang="vi-VN" sz="2800">
                <a:latin typeface="+mj-lt"/>
              </a:rPr>
              <a:t>Câu 4: Nắng lên ai gánh lúa về. Lúa thơm mùi nếp mới. </a:t>
            </a:r>
          </a:p>
          <a:p>
            <a:r>
              <a:rPr lang="vi-VN" sz="2800">
                <a:latin typeface="+mj-lt"/>
              </a:rPr>
              <a:t>Câu 5: Mai ngày lúa lại trổ bông. Tang tình tang tinh tính tang</a:t>
            </a:r>
          </a:p>
        </p:txBody>
      </p:sp>
      <p:sp>
        <p:nvSpPr>
          <p:cNvPr id="17" name="Rectangle 16">
            <a:extLst>
              <a:ext uri="{FF2B5EF4-FFF2-40B4-BE49-F238E27FC236}">
                <a16:creationId xmlns:a16="http://schemas.microsoft.com/office/drawing/2014/main" id="{EF409F28-3842-48B3-A1C8-5497B21B54CE}"/>
              </a:ext>
            </a:extLst>
          </p:cNvPr>
          <p:cNvSpPr/>
          <p:nvPr/>
        </p:nvSpPr>
        <p:spPr>
          <a:xfrm>
            <a:off x="1295400" y="1805929"/>
            <a:ext cx="2132315" cy="646331"/>
          </a:xfrm>
          <a:prstGeom prst="rect">
            <a:avLst/>
          </a:prstGeom>
          <a:noFill/>
        </p:spPr>
        <p:txBody>
          <a:bodyPr wrap="none" lIns="91440" tIns="45720" rIns="91440" bIns="45720">
            <a:spAutoFit/>
          </a:bodyPr>
          <a:lstStyle/>
          <a:p>
            <a:pPr algn="ctr"/>
            <a:r>
              <a:rPr lang="vi-VN" sz="3600" b="1" cap="none" spc="0">
                <a:ln w="0"/>
                <a:solidFill>
                  <a:srgbClr val="FF0000"/>
                </a:solidFill>
                <a:effectLst>
                  <a:outerShdw blurRad="38100" dist="19050" dir="2700000" algn="tl" rotWithShape="0">
                    <a:schemeClr val="dk1">
                      <a:alpha val="40000"/>
                    </a:schemeClr>
                  </a:outerShdw>
                </a:effectLst>
                <a:latin typeface="+mj-lt"/>
              </a:rPr>
              <a:t>Đọc lời ca</a:t>
            </a:r>
            <a:endParaRPr lang="en-US" sz="3600" b="1" cap="none" spc="0">
              <a:ln w="0"/>
              <a:solidFill>
                <a:srgbClr val="FF0000"/>
              </a:solidFill>
              <a:effectLst>
                <a:outerShdw blurRad="38100" dist="19050" dir="2700000" algn="tl" rotWithShape="0">
                  <a:schemeClr val="dk1">
                    <a:alpha val="40000"/>
                  </a:schemeClr>
                </a:outerShdw>
              </a:effectLst>
              <a:latin typeface="+mj-lt"/>
            </a:endParaRPr>
          </a:p>
        </p:txBody>
      </p:sp>
      <p:sp>
        <p:nvSpPr>
          <p:cNvPr id="18" name="Rectangle 17">
            <a:extLst>
              <a:ext uri="{FF2B5EF4-FFF2-40B4-BE49-F238E27FC236}">
                <a16:creationId xmlns:a16="http://schemas.microsoft.com/office/drawing/2014/main" id="{7BAC2962-6A3B-45CD-B95C-4C79D59F5ECB}"/>
              </a:ext>
            </a:extLst>
          </p:cNvPr>
          <p:cNvSpPr/>
          <p:nvPr/>
        </p:nvSpPr>
        <p:spPr>
          <a:xfrm>
            <a:off x="6248400" y="536924"/>
            <a:ext cx="3703258" cy="707886"/>
          </a:xfrm>
          <a:prstGeom prst="rect">
            <a:avLst/>
          </a:prstGeom>
          <a:noFill/>
        </p:spPr>
        <p:txBody>
          <a:bodyPr wrap="none" lIns="91440" tIns="45720" rIns="91440" bIns="45720">
            <a:spAutoFit/>
          </a:bodyPr>
          <a:lstStyle/>
          <a:p>
            <a:pPr algn="ctr"/>
            <a:r>
              <a:rPr lang="vi-VN" sz="4000" b="0" cap="none" spc="0">
                <a:ln w="0"/>
                <a:solidFill>
                  <a:schemeClr val="tx1"/>
                </a:solidFill>
                <a:effectLst>
                  <a:outerShdw blurRad="38100" dist="19050" dir="2700000" algn="tl" rotWithShape="0">
                    <a:schemeClr val="dk1">
                      <a:alpha val="40000"/>
                    </a:schemeClr>
                  </a:outerShdw>
                </a:effectLst>
                <a:latin typeface="+mj-lt"/>
              </a:rPr>
              <a:t>Hát: Lí đất giồng</a:t>
            </a:r>
            <a:endParaRPr lang="en-US" sz="4000" b="0" cap="none" spc="0">
              <a:ln w="0"/>
              <a:solidFill>
                <a:schemeClr val="tx1"/>
              </a:solidFill>
              <a:effectLst>
                <a:outerShdw blurRad="38100" dist="19050" dir="2700000" algn="tl" rotWithShape="0">
                  <a:schemeClr val="dk1">
                    <a:alpha val="40000"/>
                  </a:schemeClr>
                </a:outerShdw>
              </a:effectLst>
              <a:latin typeface="+mj-lt"/>
            </a:endParaRPr>
          </a:p>
        </p:txBody>
      </p:sp>
      <p:sp>
        <p:nvSpPr>
          <p:cNvPr id="21" name="Rectangle 20">
            <a:extLst>
              <a:ext uri="{FF2B5EF4-FFF2-40B4-BE49-F238E27FC236}">
                <a16:creationId xmlns:a16="http://schemas.microsoft.com/office/drawing/2014/main" id="{469039F6-4C60-4ACD-B5F3-5459E558F788}"/>
              </a:ext>
            </a:extLst>
          </p:cNvPr>
          <p:cNvSpPr/>
          <p:nvPr/>
        </p:nvSpPr>
        <p:spPr>
          <a:xfrm>
            <a:off x="9951658" y="1244810"/>
            <a:ext cx="4116251" cy="830997"/>
          </a:xfrm>
          <a:prstGeom prst="rect">
            <a:avLst/>
          </a:prstGeom>
          <a:noFill/>
        </p:spPr>
        <p:txBody>
          <a:bodyPr wrap="square" lIns="91440" tIns="45720" rIns="91440" bIns="45720">
            <a:spAutoFit/>
          </a:bodyPr>
          <a:lstStyle/>
          <a:p>
            <a:pPr algn="ctr"/>
            <a:r>
              <a:rPr lang="vi-VN" sz="2400" b="0" i="1" cap="none" spc="0">
                <a:ln w="0"/>
                <a:solidFill>
                  <a:schemeClr val="tx1"/>
                </a:solidFill>
                <a:effectLst>
                  <a:outerShdw blurRad="38100" dist="19050" dir="2700000" algn="tl" rotWithShape="0">
                    <a:schemeClr val="dk1">
                      <a:alpha val="40000"/>
                    </a:schemeClr>
                  </a:outerShdw>
                </a:effectLst>
                <a:latin typeface="+mj-lt"/>
              </a:rPr>
              <a:t>Dân ca Nam Bộ</a:t>
            </a:r>
          </a:p>
          <a:p>
            <a:pPr algn="ctr"/>
            <a:r>
              <a:rPr lang="vi-VN" sz="2400" i="1">
                <a:ln w="0"/>
                <a:effectLst>
                  <a:outerShdw blurRad="38100" dist="19050" dir="2700000" algn="tl" rotWithShape="0">
                    <a:schemeClr val="dk1">
                      <a:alpha val="40000"/>
                    </a:schemeClr>
                  </a:outerShdw>
                </a:effectLst>
                <a:latin typeface="+mj-lt"/>
              </a:rPr>
              <a:t>Đặt lời: Đỗ Minh</a:t>
            </a:r>
            <a:endParaRPr lang="en-US" sz="2400" b="0" i="1" cap="none" spc="0">
              <a:ln w="0"/>
              <a:solidFill>
                <a:schemeClr val="tx1"/>
              </a:solidFill>
              <a:effectLst>
                <a:outerShdw blurRad="38100" dist="19050" dir="2700000" algn="tl" rotWithShape="0">
                  <a:schemeClr val="dk1">
                    <a:alpha val="40000"/>
                  </a:schemeClr>
                </a:outerShdw>
              </a:effectLst>
              <a:latin typeface="+mj-lt"/>
            </a:endParaRPr>
          </a:p>
        </p:txBody>
      </p:sp>
    </p:spTree>
    <p:extLst>
      <p:ext uri="{BB962C8B-B14F-4D97-AF65-F5344CB8AC3E}">
        <p14:creationId xmlns:p14="http://schemas.microsoft.com/office/powerpoint/2010/main" val="18642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I MA">
            <a:hlinkClick r:id="" action="ppaction://media"/>
            <a:extLst>
              <a:ext uri="{FF2B5EF4-FFF2-40B4-BE49-F238E27FC236}">
                <a16:creationId xmlns:a16="http://schemas.microsoft.com/office/drawing/2014/main" id="{03CA7043-E578-42C4-B17C-89AA7FC158E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8288000" cy="10287000"/>
          </a:xfrm>
          <a:prstGeom prst="rect">
            <a:avLst/>
          </a:prstGeom>
        </p:spPr>
      </p:pic>
    </p:spTree>
    <p:extLst>
      <p:ext uri="{BB962C8B-B14F-4D97-AF65-F5344CB8AC3E}">
        <p14:creationId xmlns:p14="http://schemas.microsoft.com/office/powerpoint/2010/main" val="406416919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361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PA" val="v3.0.0"/>
</p:tagLst>
</file>

<file path=ppt/tags/tag10.xml><?xml version="1.0" encoding="utf-8"?>
<p:tagLst xmlns:a="http://schemas.openxmlformats.org/drawingml/2006/main" xmlns:r="http://schemas.openxmlformats.org/officeDocument/2006/relationships" xmlns:p="http://schemas.openxmlformats.org/presentationml/2006/main">
  <p:tag name="PA" val="v3.0.0"/>
</p:tagLst>
</file>

<file path=ppt/tags/tag11.xml><?xml version="1.0" encoding="utf-8"?>
<p:tagLst xmlns:a="http://schemas.openxmlformats.org/drawingml/2006/main" xmlns:r="http://schemas.openxmlformats.org/officeDocument/2006/relationships" xmlns:p="http://schemas.openxmlformats.org/presentationml/2006/main">
  <p:tag name="PA" val="v3.0.0"/>
</p:tagLst>
</file>

<file path=ppt/tags/tag12.xml><?xml version="1.0" encoding="utf-8"?>
<p:tagLst xmlns:a="http://schemas.openxmlformats.org/drawingml/2006/main" xmlns:r="http://schemas.openxmlformats.org/officeDocument/2006/relationships" xmlns:p="http://schemas.openxmlformats.org/presentationml/2006/main">
  <p:tag name="PA" val="v3.0.0"/>
</p:tagLst>
</file>

<file path=ppt/tags/tag13.xml><?xml version="1.0" encoding="utf-8"?>
<p:tagLst xmlns:a="http://schemas.openxmlformats.org/drawingml/2006/main" xmlns:r="http://schemas.openxmlformats.org/officeDocument/2006/relationships" xmlns:p="http://schemas.openxmlformats.org/presentationml/2006/main">
  <p:tag name="PA" val="v3.0.0"/>
</p:tagLst>
</file>

<file path=ppt/tags/tag14.xml><?xml version="1.0" encoding="utf-8"?>
<p:tagLst xmlns:a="http://schemas.openxmlformats.org/drawingml/2006/main" xmlns:r="http://schemas.openxmlformats.org/officeDocument/2006/relationships" xmlns:p="http://schemas.openxmlformats.org/presentationml/2006/main">
  <p:tag name="PA" val="v3.0.0"/>
</p:tagLst>
</file>

<file path=ppt/tags/tag15.xml><?xml version="1.0" encoding="utf-8"?>
<p:tagLst xmlns:a="http://schemas.openxmlformats.org/drawingml/2006/main" xmlns:r="http://schemas.openxmlformats.org/officeDocument/2006/relationships" xmlns:p="http://schemas.openxmlformats.org/presentationml/2006/main">
  <p:tag name="PA" val="v3.0.0"/>
</p:tagLst>
</file>

<file path=ppt/tags/tag16.xml><?xml version="1.0" encoding="utf-8"?>
<p:tagLst xmlns:a="http://schemas.openxmlformats.org/drawingml/2006/main" xmlns:r="http://schemas.openxmlformats.org/officeDocument/2006/relationships" xmlns:p="http://schemas.openxmlformats.org/presentationml/2006/main">
  <p:tag name="PA" val="v3.0.0"/>
</p:tagLst>
</file>

<file path=ppt/tags/tag2.xml><?xml version="1.0" encoding="utf-8"?>
<p:tagLst xmlns:a="http://schemas.openxmlformats.org/drawingml/2006/main" xmlns:r="http://schemas.openxmlformats.org/officeDocument/2006/relationships" xmlns:p="http://schemas.openxmlformats.org/presentationml/2006/main">
  <p:tag name="PA" val="v3.0.0"/>
</p:tagLst>
</file>

<file path=ppt/tags/tag3.xml><?xml version="1.0" encoding="utf-8"?>
<p:tagLst xmlns:a="http://schemas.openxmlformats.org/drawingml/2006/main" xmlns:r="http://schemas.openxmlformats.org/officeDocument/2006/relationships" xmlns:p="http://schemas.openxmlformats.org/presentationml/2006/main">
  <p:tag name="PA" val="v3.0.0"/>
</p:tagLst>
</file>

<file path=ppt/tags/tag4.xml><?xml version="1.0" encoding="utf-8"?>
<p:tagLst xmlns:a="http://schemas.openxmlformats.org/drawingml/2006/main" xmlns:r="http://schemas.openxmlformats.org/officeDocument/2006/relationships" xmlns:p="http://schemas.openxmlformats.org/presentationml/2006/main">
  <p:tag name="PA" val="v3.0.0"/>
</p:tagLst>
</file>

<file path=ppt/tags/tag5.xml><?xml version="1.0" encoding="utf-8"?>
<p:tagLst xmlns:a="http://schemas.openxmlformats.org/drawingml/2006/main" xmlns:r="http://schemas.openxmlformats.org/officeDocument/2006/relationships" xmlns:p="http://schemas.openxmlformats.org/presentationml/2006/main">
  <p:tag name="PA" val="v3.0.0"/>
</p:tagLst>
</file>

<file path=ppt/tags/tag6.xml><?xml version="1.0" encoding="utf-8"?>
<p:tagLst xmlns:a="http://schemas.openxmlformats.org/drawingml/2006/main" xmlns:r="http://schemas.openxmlformats.org/officeDocument/2006/relationships" xmlns:p="http://schemas.openxmlformats.org/presentationml/2006/main">
  <p:tag name="PA" val="v3.0.0"/>
</p:tagLst>
</file>

<file path=ppt/tags/tag7.xml><?xml version="1.0" encoding="utf-8"?>
<p:tagLst xmlns:a="http://schemas.openxmlformats.org/drawingml/2006/main" xmlns:r="http://schemas.openxmlformats.org/officeDocument/2006/relationships" xmlns:p="http://schemas.openxmlformats.org/presentationml/2006/main">
  <p:tag name="PA" val="v3.0.0"/>
</p:tagLst>
</file>

<file path=ppt/tags/tag8.xml><?xml version="1.0" encoding="utf-8"?>
<p:tagLst xmlns:a="http://schemas.openxmlformats.org/drawingml/2006/main" xmlns:r="http://schemas.openxmlformats.org/officeDocument/2006/relationships" xmlns:p="http://schemas.openxmlformats.org/presentationml/2006/main">
  <p:tag name="PA" val="v3.0.0"/>
</p:tagLst>
</file>

<file path=ppt/tags/tag9.xml><?xml version="1.0" encoding="utf-8"?>
<p:tagLst xmlns:a="http://schemas.openxmlformats.org/drawingml/2006/main" xmlns:r="http://schemas.openxmlformats.org/officeDocument/2006/relationships" xmlns:p="http://schemas.openxmlformats.org/presentationml/2006/main">
  <p:tag name="PA" val="v3.0.0"/>
</p:tagLst>
</file>

<file path=ppt/theme/theme1.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Default Design">
  <a:themeElements>
    <a:clrScheme name="">
      <a:dk1>
        <a:srgbClr val="000000"/>
      </a:dk1>
      <a:lt1>
        <a:srgbClr val="FFFFFF"/>
      </a:lt1>
      <a:dk2>
        <a:srgbClr val="000000"/>
      </a:dk2>
      <a:lt2>
        <a:srgbClr val="808080"/>
      </a:lt2>
      <a:accent1>
        <a:srgbClr val="7DB6EF"/>
      </a:accent1>
      <a:accent2>
        <a:srgbClr val="C0504D"/>
      </a:accent2>
      <a:accent3>
        <a:srgbClr val="FFFFFF"/>
      </a:accent3>
      <a:accent4>
        <a:srgbClr val="000000"/>
      </a:accent4>
      <a:accent5>
        <a:srgbClr val="C0D7F5"/>
      </a:accent5>
      <a:accent6>
        <a:srgbClr val="AC4744"/>
      </a:accent6>
      <a:hlink>
        <a:srgbClr val="0066CC"/>
      </a:hlink>
      <a:folHlink>
        <a:srgbClr val="800080"/>
      </a:folHlink>
    </a:clrScheme>
    <a:fontScheme name="">
      <a:majorFont>
        <a:latin typeface="Arial"/>
        <a:ea typeface="Arial"/>
        <a:cs typeface=""/>
      </a:majorFont>
      <a:minorFont>
        <a:latin typeface="Arial"/>
        <a:ea typeface="Arial"/>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4"/>
        </a:accent5>
        <a:accent6>
          <a:srgbClr val="E5895B"/>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7B7E5"/>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
        <a:dk1>
          <a:srgbClr val="000000"/>
        </a:dk1>
        <a:lt1>
          <a:srgbClr val="DEF6F1"/>
        </a:lt1>
        <a:dk2>
          <a:srgbClr val="000000"/>
        </a:dk2>
        <a:lt2>
          <a:srgbClr val="969696"/>
        </a:lt2>
        <a:accent1>
          <a:srgbClr val="FFFFFF"/>
        </a:accent1>
        <a:accent2>
          <a:srgbClr val="8DC6FF"/>
        </a:accent2>
        <a:accent3>
          <a:srgbClr val="EBFAF7"/>
        </a:accent3>
        <a:accent4>
          <a:srgbClr val="000000"/>
        </a:accent4>
        <a:accent5>
          <a:srgbClr val="FFFFFF"/>
        </a:accent5>
        <a:accent6>
          <a:srgbClr val="7EB1E5"/>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7B7"/>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
        <a:dk1>
          <a:srgbClr val="FFFFFF"/>
        </a:dk1>
        <a:lt1>
          <a:srgbClr val="008080"/>
        </a:lt1>
        <a:dk2>
          <a:srgbClr val="FFFF99"/>
        </a:dk2>
        <a:lt2>
          <a:srgbClr val="005A58"/>
        </a:lt2>
        <a:accent1>
          <a:srgbClr val="006462"/>
        </a:accent1>
        <a:accent2>
          <a:srgbClr val="6D6FC7"/>
        </a:accent2>
        <a:accent3>
          <a:srgbClr val="AAC1C1"/>
        </a:accent3>
        <a:accent4>
          <a:srgbClr val="DCDCDC"/>
        </a:accent4>
        <a:accent5>
          <a:srgbClr val="AAB8B8"/>
        </a:accent5>
        <a:accent6>
          <a:srgbClr val="6163B2"/>
        </a:accent6>
        <a:hlink>
          <a:srgbClr val="00FFFF"/>
        </a:hlink>
        <a:folHlink>
          <a:srgbClr val="00FF00"/>
        </a:folHlink>
      </a:clrScheme>
      <a:clrMap bg1="lt1" tx1="dk1" bg2="lt2" tx2="dk2" accent1="accent1" accent2="accent2" accent3="accent3" accent4="accent4" accent5="accent5" accent6="accent6" hlink="hlink" folHlink="folHlink"/>
    </a:extraClrScheme>
    <a:extraClrScheme>
      <a:clrScheme name="">
        <a:dk1>
          <a:srgbClr val="FFFFFF"/>
        </a:dk1>
        <a:lt1>
          <a:srgbClr val="800000"/>
        </a:lt1>
        <a:dk2>
          <a:srgbClr val="DFD293"/>
        </a:dk2>
        <a:lt2>
          <a:srgbClr val="5C1F00"/>
        </a:lt2>
        <a:accent1>
          <a:srgbClr val="CC3300"/>
        </a:accent1>
        <a:accent2>
          <a:srgbClr val="BE7960"/>
        </a:accent2>
        <a:accent3>
          <a:srgbClr val="C1AAAA"/>
        </a:accent3>
        <a:accent4>
          <a:srgbClr val="DCDCDC"/>
        </a:accent4>
        <a:accent5>
          <a:srgbClr val="E2ADAA"/>
        </a:accent5>
        <a:accent6>
          <a:srgbClr val="AA6C55"/>
        </a:accent6>
        <a:hlink>
          <a:srgbClr val="FFFF99"/>
        </a:hlink>
        <a:folHlink>
          <a:srgbClr val="D3A219"/>
        </a:folHlink>
      </a:clrScheme>
      <a:clrMap bg1="lt1" tx1="dk1" bg2="lt2" tx2="dk2" accent1="accent1" accent2="accent2" accent3="accent3" accent4="accent4" accent5="accent5" accent6="accent6" hlink="hlink" folHlink="folHlink"/>
    </a:extraClrScheme>
    <a:extraClrScheme>
      <a:clrScheme name="">
        <a:dk1>
          <a:srgbClr val="FFFFFF"/>
        </a:dk1>
        <a:lt1>
          <a:srgbClr val="000099"/>
        </a:lt1>
        <a:dk2>
          <a:srgbClr val="CCFFFF"/>
        </a:dk2>
        <a:lt2>
          <a:srgbClr val="003366"/>
        </a:lt2>
        <a:accent1>
          <a:srgbClr val="3366CC"/>
        </a:accent1>
        <a:accent2>
          <a:srgbClr val="00B000"/>
        </a:accent2>
        <a:accent3>
          <a:srgbClr val="AAAACA"/>
        </a:accent3>
        <a:accent4>
          <a:srgbClr val="DCDCDC"/>
        </a:accent4>
        <a:accent5>
          <a:srgbClr val="ADB9E2"/>
        </a:accent5>
        <a:accent6>
          <a:srgbClr val="009D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
        <a:dk1>
          <a:srgbClr val="FFFFFF"/>
        </a:dk1>
        <a:lt1>
          <a:srgbClr val="000000"/>
        </a:lt1>
        <a:dk2>
          <a:srgbClr val="E3EBF1"/>
        </a:dk2>
        <a:lt2>
          <a:srgbClr val="336699"/>
        </a:lt2>
        <a:accent1>
          <a:srgbClr val="003399"/>
        </a:accent1>
        <a:accent2>
          <a:srgbClr val="468A4B"/>
        </a:accent2>
        <a:accent3>
          <a:srgbClr val="AAAAAA"/>
        </a:accent3>
        <a:accent4>
          <a:srgbClr val="DCDCDC"/>
        </a:accent4>
        <a:accent5>
          <a:srgbClr val="AAADCA"/>
        </a:accent5>
        <a:accent6>
          <a:srgbClr val="3E7B43"/>
        </a:accent6>
        <a:hlink>
          <a:srgbClr val="66CCFF"/>
        </a:hlink>
        <a:folHlink>
          <a:srgbClr val="F0E500"/>
        </a:folHlink>
      </a:clrScheme>
      <a:clrMap bg1="lt1" tx1="dk1" bg2="lt2" tx2="dk2" accent1="accent1" accent2="accent2" accent3="accent3" accent4="accent4" accent5="accent5" accent6="accent6" hlink="hlink" folHlink="folHlink"/>
    </a:extraClrScheme>
    <a:extraClrScheme>
      <a:clrScheme name="">
        <a:dk1>
          <a:srgbClr val="FFFFFF"/>
        </a:dk1>
        <a:lt1>
          <a:srgbClr val="686B5D"/>
        </a:lt1>
        <a:dk2>
          <a:srgbClr val="D1D1CB"/>
        </a:dk2>
        <a:lt2>
          <a:srgbClr val="777777"/>
        </a:lt2>
        <a:accent1>
          <a:srgbClr val="909082"/>
        </a:accent1>
        <a:accent2>
          <a:srgbClr val="809EA8"/>
        </a:accent2>
        <a:accent3>
          <a:srgbClr val="B9BAB6"/>
        </a:accent3>
        <a:accent4>
          <a:srgbClr val="DCDCDC"/>
        </a:accent4>
        <a:accent5>
          <a:srgbClr val="C7C7C1"/>
        </a:accent5>
        <a:accent6>
          <a:srgbClr val="728D96"/>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
        <a:dk1>
          <a:srgbClr val="FFFFFF"/>
        </a:dk1>
        <a:lt1>
          <a:srgbClr val="666699"/>
        </a:lt1>
        <a:dk2>
          <a:srgbClr val="FFFFFF"/>
        </a:dk2>
        <a:lt2>
          <a:srgbClr val="3E3E5C"/>
        </a:lt2>
        <a:accent1>
          <a:srgbClr val="60597B"/>
        </a:accent1>
        <a:accent2>
          <a:srgbClr val="6666FF"/>
        </a:accent2>
        <a:accent3>
          <a:srgbClr val="B9B9CA"/>
        </a:accent3>
        <a:accent4>
          <a:srgbClr val="DCDCDC"/>
        </a:accent4>
        <a:accent5>
          <a:srgbClr val="B7B5BF"/>
        </a:accent5>
        <a:accent6>
          <a:srgbClr val="5B5BE5"/>
        </a:accent6>
        <a:hlink>
          <a:srgbClr val="99CCFF"/>
        </a:hlink>
        <a:folHlink>
          <a:srgbClr val="FFFF99"/>
        </a:folHlink>
      </a:clrScheme>
      <a:clrMap bg1="lt1" tx1="dk1" bg2="lt2" tx2="dk2" accent1="accent1" accent2="accent2" accent3="accent3" accent4="accent4" accent5="accent5" accent6="accent6" hlink="hlink" folHlink="folHlink"/>
    </a:extraClrScheme>
    <a:extraClrScheme>
      <a:clrScheme name="">
        <a:dk1>
          <a:srgbClr val="FFFFFF"/>
        </a:dk1>
        <a:lt1>
          <a:srgbClr val="523E26"/>
        </a:lt1>
        <a:dk2>
          <a:srgbClr val="DFC08D"/>
        </a:dk2>
        <a:lt2>
          <a:srgbClr val="2D2015"/>
        </a:lt2>
        <a:accent1>
          <a:srgbClr val="8C7B70"/>
        </a:accent1>
        <a:accent2>
          <a:srgbClr val="8F5F2F"/>
        </a:accent2>
        <a:accent3>
          <a:srgbClr val="B3AFAB"/>
        </a:accent3>
        <a:accent4>
          <a:srgbClr val="DCDCDC"/>
        </a:accent4>
        <a:accent5>
          <a:srgbClr val="C5BFBC"/>
        </a:accent5>
        <a:accent6>
          <a:srgbClr val="805529"/>
        </a:accent6>
        <a:hlink>
          <a:srgbClr val="CCB400"/>
        </a:hlink>
        <a:folHlink>
          <a:srgbClr val="8C9EA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7DB6EF"/>
        </a:accent1>
        <a:accent2>
          <a:srgbClr val="C0504D"/>
        </a:accent2>
        <a:accent3>
          <a:srgbClr val="FFFFFF"/>
        </a:accent3>
        <a:accent4>
          <a:srgbClr val="000000"/>
        </a:accent4>
        <a:accent5>
          <a:srgbClr val="C0D7F5"/>
        </a:accent5>
        <a:accent6>
          <a:srgbClr val="AC4744"/>
        </a:accent6>
        <a:hlink>
          <a:srgbClr val="0066CC"/>
        </a:hlink>
        <a:folHlink>
          <a:srgbClr val="80008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Chủ đề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1576</TotalTime>
  <Words>945</Words>
  <Application>Microsoft Office PowerPoint</Application>
  <PresentationFormat>Custom</PresentationFormat>
  <Paragraphs>105</Paragraphs>
  <Slides>24</Slides>
  <Notes>0</Notes>
  <HiddenSlides>0</HiddenSlides>
  <MMClips>16</MMClips>
  <ScaleCrop>false</ScaleCrop>
  <HeadingPairs>
    <vt:vector size="6" baseType="variant">
      <vt:variant>
        <vt:lpstr>Fonts Used</vt:lpstr>
      </vt:variant>
      <vt:variant>
        <vt:i4>4</vt:i4>
      </vt:variant>
      <vt:variant>
        <vt:lpstr>Theme</vt:lpstr>
      </vt:variant>
      <vt:variant>
        <vt:i4>4</vt:i4>
      </vt:variant>
      <vt:variant>
        <vt:lpstr>Slide Titles</vt:lpstr>
      </vt:variant>
      <vt:variant>
        <vt:i4>24</vt:i4>
      </vt:variant>
    </vt:vector>
  </HeadingPairs>
  <TitlesOfParts>
    <vt:vector size="32" baseType="lpstr">
      <vt:lpstr>Arial</vt:lpstr>
      <vt:lpstr>Times New Roman</vt:lpstr>
      <vt:lpstr>Calibri Light</vt:lpstr>
      <vt:lpstr>Calibri</vt:lpstr>
      <vt:lpstr>2_Office Theme</vt:lpstr>
      <vt:lpstr>7_Office Theme</vt:lpstr>
      <vt:lpstr>1_Office Theme</vt:lpstr>
      <vt:lpstr>1_Default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Lời chúc nhân dịp</dc:title>
  <cp:lastModifiedBy>Thị Tân Cao</cp:lastModifiedBy>
  <cp:revision>57</cp:revision>
  <dcterms:created xsi:type="dcterms:W3CDTF">2006-08-16T00:00:00Z</dcterms:created>
  <dcterms:modified xsi:type="dcterms:W3CDTF">2025-08-20T13:04:59Z</dcterms:modified>
  <dc:identifier>DAFNYV3U0-c</dc:identifier>
</cp:coreProperties>
</file>