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9" r:id="rId4"/>
    <p:sldMasterId id="2147483720" r:id="rId5"/>
    <p:sldMasterId id="2147483731" r:id="rId6"/>
    <p:sldMasterId id="2147483737" r:id="rId7"/>
    <p:sldMasterId id="2147483748" r:id="rId8"/>
  </p:sldMasterIdLst>
  <p:notesMasterIdLst>
    <p:notesMasterId r:id="rId31"/>
  </p:notesMasterIdLst>
  <p:sldIdLst>
    <p:sldId id="672" r:id="rId9"/>
    <p:sldId id="546" r:id="rId10"/>
    <p:sldId id="547" r:id="rId11"/>
    <p:sldId id="673" r:id="rId12"/>
    <p:sldId id="548" r:id="rId13"/>
    <p:sldId id="326" r:id="rId14"/>
    <p:sldId id="671" r:id="rId15"/>
    <p:sldId id="300" r:id="rId16"/>
    <p:sldId id="331" r:id="rId17"/>
    <p:sldId id="280" r:id="rId18"/>
    <p:sldId id="327" r:id="rId19"/>
    <p:sldId id="266" r:id="rId20"/>
    <p:sldId id="330" r:id="rId21"/>
    <p:sldId id="666" r:id="rId22"/>
    <p:sldId id="329" r:id="rId23"/>
    <p:sldId id="328" r:id="rId24"/>
    <p:sldId id="256" r:id="rId25"/>
    <p:sldId id="667" r:id="rId26"/>
    <p:sldId id="292" r:id="rId27"/>
    <p:sldId id="668" r:id="rId28"/>
    <p:sldId id="669" r:id="rId29"/>
    <p:sldId id="670"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05E7E-5DEC-421E-A138-CDA6F307ECF1}" type="datetimeFigureOut">
              <a:rPr lang="vi-VN" smtClean="0"/>
              <a:t>20/08/2025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C75F91-9AF2-4927-9479-BD60802AA0A7}" type="slidenum">
              <a:rPr lang="vi-VN" smtClean="0"/>
              <a:t>‹#›</a:t>
            </a:fld>
            <a:endParaRPr lang="vi-VN"/>
          </a:p>
        </p:txBody>
      </p:sp>
    </p:spTree>
    <p:extLst>
      <p:ext uri="{BB962C8B-B14F-4D97-AF65-F5344CB8AC3E}">
        <p14:creationId xmlns:p14="http://schemas.microsoft.com/office/powerpoint/2010/main" val="25741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8907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274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064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8221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741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47161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859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21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04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B42C3-DAF0-4EE4-BD93-24B25E9AB2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D2782B2-E92D-4D1F-B63A-6C8D24BE6C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0185AEB-8EB6-4E59-A438-8AFAA0FD118D}"/>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5" name="Footer Placeholder 4">
            <a:extLst>
              <a:ext uri="{FF2B5EF4-FFF2-40B4-BE49-F238E27FC236}">
                <a16:creationId xmlns:a16="http://schemas.microsoft.com/office/drawing/2014/main" id="{D543CB68-D3F6-4E0B-93A5-E9D23C5F395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3BD8E6-83E2-4F87-BFEA-DA56216D9B40}"/>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2020399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1422-1AF0-4F81-8028-C4291BE36D9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AC40CD-FEDA-4CC8-ACBE-AB1D4E6CE2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C475D2C-8988-4F7D-AEA2-392326FC00EB}"/>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5" name="Footer Placeholder 4">
            <a:extLst>
              <a:ext uri="{FF2B5EF4-FFF2-40B4-BE49-F238E27FC236}">
                <a16:creationId xmlns:a16="http://schemas.microsoft.com/office/drawing/2014/main" id="{3DF86034-257F-435D-A198-B103C3325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CE1892-3CE0-4D67-AB41-99AC7BA45E72}"/>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4165225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B123-D5A3-4B68-981E-9EA4BAE256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DCDC36-E7D3-4FB3-A617-4241C7CD38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F198EF-1BFC-4B58-8864-93105EEC2B0A}"/>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5" name="Footer Placeholder 4">
            <a:extLst>
              <a:ext uri="{FF2B5EF4-FFF2-40B4-BE49-F238E27FC236}">
                <a16:creationId xmlns:a16="http://schemas.microsoft.com/office/drawing/2014/main" id="{FB4B9265-5509-49DB-BB71-3205CAB90B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22D529-496B-431A-BA2D-27E7E93A035E}"/>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4009678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3538-FFEA-4C47-AD35-60B1E1146B6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DB16CF2-5C68-426E-94FB-0ADE976F68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41D6CE-9CC9-43C2-92E1-AF1C76ADA4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E125B2A-A3A3-4DD7-B175-C21E714DB187}"/>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6" name="Footer Placeholder 5">
            <a:extLst>
              <a:ext uri="{FF2B5EF4-FFF2-40B4-BE49-F238E27FC236}">
                <a16:creationId xmlns:a16="http://schemas.microsoft.com/office/drawing/2014/main" id="{3EB9B064-24FE-4D9E-89D4-E9202CBD99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398E386-A3D6-4EBC-BE0E-076EABDC2FFE}"/>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674102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98DE8-C95B-4EDA-8A18-10AA1AB3398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0710637-6064-4677-8BF7-44A5AE9CAD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6A5936-3B1F-4866-9F27-CDA1DC8DF9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07E6EEE-5204-4BAD-A4FA-8436F592B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37CA62-596C-4DC8-B4ED-6D7EC5460E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8D5D54A-2986-4E9A-A6E8-D9B0E882BDBC}"/>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8" name="Footer Placeholder 7">
            <a:extLst>
              <a:ext uri="{FF2B5EF4-FFF2-40B4-BE49-F238E27FC236}">
                <a16:creationId xmlns:a16="http://schemas.microsoft.com/office/drawing/2014/main" id="{5C3EB947-4E64-45A4-AAA2-CAA085A522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45BC50-828A-4480-94D5-C8B67FEC7E66}"/>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3726052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1E20-F853-4C45-B52A-76629B3CEAF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47E0E60-FF93-42E9-AF7C-3079F564D37B}"/>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4" name="Footer Placeholder 3">
            <a:extLst>
              <a:ext uri="{FF2B5EF4-FFF2-40B4-BE49-F238E27FC236}">
                <a16:creationId xmlns:a16="http://schemas.microsoft.com/office/drawing/2014/main" id="{25EA805C-A16E-4CBD-97C1-C58EDBFBEC1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940F8CC-96D0-430F-9CE6-7C83FA9A9CFA}"/>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4163259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ADF1DD-BA02-4F8D-AE5E-622D97E2D4C9}"/>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3" name="Footer Placeholder 2">
            <a:extLst>
              <a:ext uri="{FF2B5EF4-FFF2-40B4-BE49-F238E27FC236}">
                <a16:creationId xmlns:a16="http://schemas.microsoft.com/office/drawing/2014/main" id="{DB993A47-4C30-41CC-8623-E457F27AA7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96BB5D6-719B-4C2F-9820-9E02F3D00525}"/>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566871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47DA6-F8E3-4FAA-BD90-D638E1430A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7024F0-EBDC-428F-B57E-8318FDAB16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A7A1A6-2D4A-41A0-919F-55999DAC5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0A481D-8F94-41AA-8E55-B5528E3331AB}"/>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6" name="Footer Placeholder 5">
            <a:extLst>
              <a:ext uri="{FF2B5EF4-FFF2-40B4-BE49-F238E27FC236}">
                <a16:creationId xmlns:a16="http://schemas.microsoft.com/office/drawing/2014/main" id="{D0672A16-637E-447E-8438-B23CCD29DDF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0991B2E-F669-4D14-A04A-224DA328CB04}"/>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32428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26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9A84-D488-4B8D-8FC0-0B04D3F3DA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1892505-0319-488D-AD05-40F69EE67E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B4B455C-F35D-493D-9E92-EF8D94532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9E758F-48F5-4025-900A-BDF3B5955DAD}"/>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6" name="Footer Placeholder 5">
            <a:extLst>
              <a:ext uri="{FF2B5EF4-FFF2-40B4-BE49-F238E27FC236}">
                <a16:creationId xmlns:a16="http://schemas.microsoft.com/office/drawing/2014/main" id="{99EF2142-3AC2-4394-B626-D430178C11B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947A761-B347-4743-99FB-D389F0ED714C}"/>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1886770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B6C4-29DB-4594-8A93-5BC0D6C1985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D28F98-1CBF-450D-875D-045454D323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D49075-CAED-4A17-A05D-F971FD632719}"/>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5" name="Footer Placeholder 4">
            <a:extLst>
              <a:ext uri="{FF2B5EF4-FFF2-40B4-BE49-F238E27FC236}">
                <a16:creationId xmlns:a16="http://schemas.microsoft.com/office/drawing/2014/main" id="{DAB1F91C-D8D1-4188-B404-9EE75B67982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CEFC78-3512-4198-8E03-4C9274D66D6D}"/>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454301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38C559-89D5-4619-885C-48846D00C6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179F0FD-F31A-4CDB-AC9D-46388AB26C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870D4B-AE43-41DA-9779-F6A154737F1A}"/>
              </a:ext>
            </a:extLst>
          </p:cNvPr>
          <p:cNvSpPr>
            <a:spLocks noGrp="1"/>
          </p:cNvSpPr>
          <p:nvPr>
            <p:ph type="dt" sz="half" idx="10"/>
          </p:nvPr>
        </p:nvSpPr>
        <p:spPr/>
        <p:txBody>
          <a:bodyPr/>
          <a:lstStyle/>
          <a:p>
            <a:fld id="{04897394-52E9-44E4-9389-1DDDC6D71D17}" type="datetimeFigureOut">
              <a:rPr lang="vi-VN" smtClean="0"/>
              <a:t>20/08/2025</a:t>
            </a:fld>
            <a:endParaRPr lang="vi-VN"/>
          </a:p>
        </p:txBody>
      </p:sp>
      <p:sp>
        <p:nvSpPr>
          <p:cNvPr id="5" name="Footer Placeholder 4">
            <a:extLst>
              <a:ext uri="{FF2B5EF4-FFF2-40B4-BE49-F238E27FC236}">
                <a16:creationId xmlns:a16="http://schemas.microsoft.com/office/drawing/2014/main" id="{F250FD20-5D2A-4459-94EE-6EC70845E9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DC6B8F-DEBE-409A-A1B1-CD292CCD692C}"/>
              </a:ext>
            </a:extLst>
          </p:cNvPr>
          <p:cNvSpPr>
            <a:spLocks noGrp="1"/>
          </p:cNvSpPr>
          <p:nvPr>
            <p:ph type="sldNum" sz="quarter" idx="12"/>
          </p:nvPr>
        </p:nvSpPr>
        <p:spPr/>
        <p:txBody>
          <a:bodyPr/>
          <a:lstStyle/>
          <a:p>
            <a:fld id="{AEC1AD88-0A51-4942-897F-881AA405F40D}" type="slidenum">
              <a:rPr lang="vi-VN" smtClean="0"/>
              <a:t>‹#›</a:t>
            </a:fld>
            <a:endParaRPr lang="vi-VN"/>
          </a:p>
        </p:txBody>
      </p:sp>
    </p:spTree>
    <p:extLst>
      <p:ext uri="{BB962C8B-B14F-4D97-AF65-F5344CB8AC3E}">
        <p14:creationId xmlns:p14="http://schemas.microsoft.com/office/powerpoint/2010/main" val="1797923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19178393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9469369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5365394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86893033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8284407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424623540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6820549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594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0336146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2708246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4673901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983114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20933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47695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449674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989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409686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613107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93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239118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07341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451829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528819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32859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18117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078097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0205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71363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34040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83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1692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64762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05851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19796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920060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0112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2025/8/20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232196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2025/8/20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83019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214268914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38481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844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46" indent="0" algn="ctr">
              <a:buNone/>
              <a:defRPr sz="2000"/>
            </a:lvl2pPr>
            <a:lvl3pPr marL="914492" indent="0" algn="ctr">
              <a:buNone/>
              <a:defRPr sz="1800"/>
            </a:lvl3pPr>
            <a:lvl4pPr marL="1371738" indent="0" algn="ctr">
              <a:buNone/>
              <a:defRPr sz="1600"/>
            </a:lvl4pPr>
            <a:lvl5pPr marL="1828983" indent="0" algn="ctr">
              <a:buNone/>
              <a:defRPr sz="1600"/>
            </a:lvl5pPr>
            <a:lvl6pPr marL="2286228" indent="0" algn="ctr">
              <a:buNone/>
              <a:defRPr sz="1600"/>
            </a:lvl6pPr>
            <a:lvl7pPr marL="2743475" indent="0" algn="ctr">
              <a:buNone/>
              <a:defRPr sz="1600"/>
            </a:lvl7pPr>
            <a:lvl8pPr marL="3200720" indent="0" algn="ctr">
              <a:buNone/>
              <a:defRPr sz="1600"/>
            </a:lvl8pPr>
            <a:lvl9pPr marL="3657966"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06798732"/>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11095267"/>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11768135"/>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04356901"/>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46" indent="0">
              <a:buNone/>
              <a:defRPr sz="2400"/>
            </a:lvl2pPr>
            <a:lvl3pPr marL="914492" indent="0">
              <a:buNone/>
              <a:defRPr sz="2000"/>
            </a:lvl3pPr>
            <a:lvl4pPr marL="1371738" indent="0">
              <a:buNone/>
              <a:defRPr sz="1800"/>
            </a:lvl4pPr>
            <a:lvl5pPr marL="1828983" indent="0">
              <a:buNone/>
              <a:defRPr sz="1800"/>
            </a:lvl5pPr>
            <a:lvl6pPr marL="2286228" indent="0">
              <a:buNone/>
              <a:defRPr sz="1800"/>
            </a:lvl6pPr>
            <a:lvl7pPr marL="2743475" indent="0">
              <a:buNone/>
              <a:defRPr sz="1800"/>
            </a:lvl7pPr>
            <a:lvl8pPr marL="3200720" indent="0">
              <a:buNone/>
              <a:defRPr sz="1800"/>
            </a:lvl8pPr>
            <a:lvl9pPr marL="3657966"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46" indent="0">
              <a:buNone/>
              <a:defRPr sz="2400"/>
            </a:lvl2pPr>
            <a:lvl3pPr marL="914492" indent="0">
              <a:buNone/>
              <a:defRPr sz="2000"/>
            </a:lvl3pPr>
            <a:lvl4pPr marL="1371738" indent="0">
              <a:buNone/>
              <a:defRPr sz="1800"/>
            </a:lvl4pPr>
            <a:lvl5pPr marL="1828983" indent="0">
              <a:buNone/>
              <a:defRPr sz="1800"/>
            </a:lvl5pPr>
            <a:lvl6pPr marL="2286228" indent="0">
              <a:buNone/>
              <a:defRPr sz="1800"/>
            </a:lvl6pPr>
            <a:lvl7pPr marL="2743475" indent="0">
              <a:buNone/>
              <a:defRPr sz="1800"/>
            </a:lvl7pPr>
            <a:lvl8pPr marL="3200720" indent="0">
              <a:buNone/>
              <a:defRPr sz="1800"/>
            </a:lvl8pPr>
            <a:lvl9pPr marL="3657966"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1" name="矩形 10"/>
          <p:cNvSpPr/>
          <p:nvPr userDrawn="1"/>
        </p:nvSpPr>
        <p:spPr>
          <a:xfrm>
            <a:off x="8820528" y="6431127"/>
            <a:ext cx="775136" cy="246221"/>
          </a:xfrm>
          <a:prstGeom prst="rect">
            <a:avLst/>
          </a:prstGeom>
        </p:spPr>
        <p:txBody>
          <a:bodyPr wrap="square">
            <a:spAutoFit/>
          </a:bodyPr>
          <a:lstStyle/>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92"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92"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92"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92"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92"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92"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92"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120847247"/>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3203687"/>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35473341"/>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2"/>
            <a:ext cx="6172200" cy="5403850"/>
          </a:xfrm>
        </p:spPr>
        <p:txBody>
          <a:bodyPr/>
          <a:lstStyle>
            <a:lvl1pPr marL="0" indent="0">
              <a:buNone/>
              <a:defRPr sz="3200"/>
            </a:lvl1pPr>
            <a:lvl2pPr marL="457246" indent="0">
              <a:buNone/>
              <a:defRPr sz="2800"/>
            </a:lvl2pPr>
            <a:lvl3pPr marL="914492"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0" indent="0">
              <a:buNone/>
              <a:defRPr sz="2000"/>
            </a:lvl8pPr>
            <a:lvl9pPr marL="3657966" indent="0">
              <a:buNone/>
              <a:defRPr sz="2000"/>
            </a:lvl9pPr>
          </a:lstStyle>
          <a:p>
            <a:endParaRPr lang="zh-CN" altLang="en-US"/>
          </a:p>
        </p:txBody>
      </p:sp>
      <p:sp>
        <p:nvSpPr>
          <p:cNvPr id="4" name="文本占位符 3"/>
          <p:cNvSpPr>
            <a:spLocks noGrp="1"/>
          </p:cNvSpPr>
          <p:nvPr>
            <p:ph type="body" sz="half" idx="2"/>
          </p:nvPr>
        </p:nvSpPr>
        <p:spPr>
          <a:xfrm>
            <a:off x="839790" y="2057400"/>
            <a:ext cx="4165349" cy="3811588"/>
          </a:xfrm>
        </p:spPr>
        <p:txBody>
          <a:bodyPr/>
          <a:lstStyle>
            <a:lvl1pPr marL="0" indent="0">
              <a:buNone/>
              <a:defRPr sz="2000"/>
            </a:lvl1pPr>
            <a:lvl2pPr marL="457246" indent="0">
              <a:buNone/>
              <a:defRPr sz="1800"/>
            </a:lvl2pPr>
            <a:lvl3pPr marL="914492" indent="0">
              <a:buNone/>
              <a:defRPr sz="1600"/>
            </a:lvl3pPr>
            <a:lvl4pPr marL="1371738" indent="0">
              <a:buNone/>
              <a:defRPr sz="1400"/>
            </a:lvl4pPr>
            <a:lvl5pPr marL="1828983" indent="0">
              <a:buNone/>
              <a:defRPr sz="1400"/>
            </a:lvl5pPr>
            <a:lvl6pPr marL="2286228" indent="0">
              <a:buNone/>
              <a:defRPr sz="1400"/>
            </a:lvl6pPr>
            <a:lvl7pPr marL="2743475" indent="0">
              <a:buNone/>
              <a:defRPr sz="1400"/>
            </a:lvl7pPr>
            <a:lvl8pPr marL="3200720" indent="0">
              <a:buNone/>
              <a:defRPr sz="1400"/>
            </a:lvl8pPr>
            <a:lvl9pPr marL="3657966"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36976865"/>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09159776"/>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2025/8/20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81222966"/>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072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1889815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10888253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242418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29077019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5"/>
            <a:ext cx="5386917" cy="639763"/>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9" y="1535115"/>
            <a:ext cx="5389033" cy="639763"/>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16859814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971337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32958285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6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18505188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2389717" y="5367348"/>
            <a:ext cx="7315200" cy="8048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6565451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261379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223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2729110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17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3.jp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6.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5.jpe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154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13D7B-2A16-4E43-96E9-5D4281FD7B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117C34-F5B2-4EA6-BFBA-B33012003B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931847A-2B38-4665-AADA-68F48E3E23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97394-52E9-44E4-9389-1DDDC6D71D17}" type="datetimeFigureOut">
              <a:rPr lang="vi-VN" smtClean="0"/>
              <a:t>20/08/2025</a:t>
            </a:fld>
            <a:endParaRPr lang="vi-VN"/>
          </a:p>
        </p:txBody>
      </p:sp>
      <p:sp>
        <p:nvSpPr>
          <p:cNvPr id="5" name="Footer Placeholder 4">
            <a:extLst>
              <a:ext uri="{FF2B5EF4-FFF2-40B4-BE49-F238E27FC236}">
                <a16:creationId xmlns:a16="http://schemas.microsoft.com/office/drawing/2014/main" id="{446ED920-E0A0-444B-8FC6-628695621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8EFF47D-9E1C-4DEB-A9CE-DC39BA00E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1AD88-0A51-4942-897F-881AA405F40D}" type="slidenum">
              <a:rPr lang="vi-VN" smtClean="0"/>
              <a:t>‹#›</a:t>
            </a:fld>
            <a:endParaRPr lang="vi-VN"/>
          </a:p>
        </p:txBody>
      </p:sp>
    </p:spTree>
    <p:extLst>
      <p:ext uri="{BB962C8B-B14F-4D97-AF65-F5344CB8AC3E}">
        <p14:creationId xmlns:p14="http://schemas.microsoft.com/office/powerpoint/2010/main" val="39582640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2025/8/20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128450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69070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205203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2025/8/20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229105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2025/8/20</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47263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xStyles>
    <p:titleStyle>
      <a:lvl1pPr algn="l" defTabSz="9144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3" indent="-228623" algn="l" defTabSz="9144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68" indent="-228623" algn="l" defTabSz="9144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2"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8" algn="l" defTabSz="914492" rtl="0" eaLnBrk="1" latinLnBrk="0" hangingPunct="1">
        <a:defRPr sz="1800" kern="1200">
          <a:solidFill>
            <a:schemeClr val="tx1"/>
          </a:solidFill>
          <a:latin typeface="+mn-lt"/>
          <a:ea typeface="+mn-ea"/>
          <a:cs typeface="+mn-cs"/>
        </a:defRPr>
      </a:lvl4pPr>
      <a:lvl5pPr marL="1828983" algn="l" defTabSz="914492" rtl="0" eaLnBrk="1" latinLnBrk="0" hangingPunct="1">
        <a:defRPr sz="1800" kern="1200">
          <a:solidFill>
            <a:schemeClr val="tx1"/>
          </a:solidFill>
          <a:latin typeface="+mn-lt"/>
          <a:ea typeface="+mn-ea"/>
          <a:cs typeface="+mn-cs"/>
        </a:defRPr>
      </a:lvl5pPr>
      <a:lvl6pPr marL="2286228" algn="l" defTabSz="914492" rtl="0" eaLnBrk="1" latinLnBrk="0" hangingPunct="1">
        <a:defRPr sz="1800" kern="1200">
          <a:solidFill>
            <a:schemeClr val="tx1"/>
          </a:solidFill>
          <a:latin typeface="+mn-lt"/>
          <a:ea typeface="+mn-ea"/>
          <a:cs typeface="+mn-cs"/>
        </a:defRPr>
      </a:lvl6pPr>
      <a:lvl7pPr marL="2743475"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defRPr/>
            </a:pPr>
            <a:fld id="{A727CBB5-CA7C-47DE-A8DB-216B0EC2CAF4}" type="datetimeFigureOut">
              <a:rPr lang="en-US" smtClean="0">
                <a:solidFill>
                  <a:prstClr val="black">
                    <a:tint val="75000"/>
                  </a:prstClr>
                </a:solidFill>
              </a:rPr>
              <a:pPr defTabSz="914446">
                <a:defRPr/>
              </a:pPr>
              <a:t>8/20/2025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defRPr/>
            </a:pPr>
            <a:fld id="{D307F639-05DB-4756-8123-99BB3598F65E}"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41140102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46"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57" indent="-228611" algn="l" defTabSz="91444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3"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4" indent="-228611" algn="l" defTabSz="9144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34.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41.png"/><Relationship Id="rId7"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8.xml"/><Relationship Id="rId6" Type="http://schemas.openxmlformats.org/officeDocument/2006/relationships/image" Target="../media/image45.pn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1.xml"/><Relationship Id="rId7" Type="http://schemas.openxmlformats.org/officeDocument/2006/relationships/image" Target="../media/image36.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6.jp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3.png"/><Relationship Id="rId12" Type="http://schemas.openxmlformats.org/officeDocument/2006/relationships/image" Target="../media/image57.png"/><Relationship Id="rId17" Type="http://schemas.microsoft.com/office/2007/relationships/hdphoto" Target="../media/hdphoto3.wdp"/><Relationship Id="rId2" Type="http://schemas.openxmlformats.org/officeDocument/2006/relationships/image" Target="../media/image50.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1.wdp"/><Relationship Id="rId5" Type="http://schemas.openxmlformats.org/officeDocument/2006/relationships/image" Target="../media/image51.png"/><Relationship Id="rId15" Type="http://schemas.microsoft.com/office/2007/relationships/hdphoto" Target="../media/hdphoto2.wdp"/><Relationship Id="rId10" Type="http://schemas.openxmlformats.org/officeDocument/2006/relationships/image" Target="../media/image56.png"/><Relationship Id="rId4" Type="http://schemas.openxmlformats.org/officeDocument/2006/relationships/image" Target="../media/image49.png"/><Relationship Id="rId9" Type="http://schemas.openxmlformats.org/officeDocument/2006/relationships/image" Target="../media/image55.png"/><Relationship Id="rId1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6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5.png"/><Relationship Id="rId11" Type="http://schemas.openxmlformats.org/officeDocument/2006/relationships/image" Target="../media/image53.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64.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6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11" Type="http://schemas.openxmlformats.org/officeDocument/2006/relationships/image" Target="../media/image53.png"/><Relationship Id="rId5" Type="http://schemas.openxmlformats.org/officeDocument/2006/relationships/image" Target="../media/image64.png"/><Relationship Id="rId10" Type="http://schemas.openxmlformats.org/officeDocument/2006/relationships/image" Target="../media/image49.png"/><Relationship Id="rId4" Type="http://schemas.openxmlformats.org/officeDocument/2006/relationships/image" Target="../media/image67.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3.png"/><Relationship Id="rId3" Type="http://schemas.openxmlformats.org/officeDocument/2006/relationships/slideLayout" Target="../slideLayouts/slideLayout29.xml"/><Relationship Id="rId7" Type="http://schemas.openxmlformats.org/officeDocument/2006/relationships/image" Target="../media/image68.png"/><Relationship Id="rId12" Type="http://schemas.openxmlformats.org/officeDocument/2006/relationships/image" Target="../media/image4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11" Type="http://schemas.openxmlformats.org/officeDocument/2006/relationships/image" Target="../media/image48.png"/><Relationship Id="rId5" Type="http://schemas.openxmlformats.org/officeDocument/2006/relationships/image" Target="../media/image67.png"/><Relationship Id="rId10" Type="http://schemas.openxmlformats.org/officeDocument/2006/relationships/image" Target="../media/image36.png"/><Relationship Id="rId4" Type="http://schemas.openxmlformats.org/officeDocument/2006/relationships/notesSlide" Target="../notesSlides/notesSlide6.xml"/><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image" Target="../media/image11.png"/><Relationship Id="rId17" Type="http://schemas.openxmlformats.org/officeDocument/2006/relationships/image" Target="../media/image16.GIF"/><Relationship Id="rId2" Type="http://schemas.openxmlformats.org/officeDocument/2006/relationships/tags" Target="../tags/tag2.xml"/><Relationship Id="rId16" Type="http://schemas.openxmlformats.org/officeDocument/2006/relationships/image" Target="../media/image15.gi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png"/><Relationship Id="rId5" Type="http://schemas.openxmlformats.org/officeDocument/2006/relationships/tags" Target="../tags/tag5.xml"/><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49.png"/><Relationship Id="rId3" Type="http://schemas.openxmlformats.org/officeDocument/2006/relationships/slideLayout" Target="../slideLayouts/slideLayout29.xml"/><Relationship Id="rId7" Type="http://schemas.openxmlformats.org/officeDocument/2006/relationships/image" Target="../media/image68.png"/><Relationship Id="rId12" Type="http://schemas.openxmlformats.org/officeDocument/2006/relationships/image" Target="../media/image4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11" Type="http://schemas.microsoft.com/office/2007/relationships/hdphoto" Target="../media/hdphoto4.wdp"/><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notesSlide" Target="../notesSlides/notesSlide7.xml"/><Relationship Id="rId9" Type="http://schemas.openxmlformats.org/officeDocument/2006/relationships/image" Target="../media/image36.pn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6.png"/><Relationship Id="rId3" Type="http://schemas.openxmlformats.org/officeDocument/2006/relationships/slideLayout" Target="../slideLayouts/slideLayout29.xml"/><Relationship Id="rId21" Type="http://schemas.openxmlformats.org/officeDocument/2006/relationships/image" Target="../media/image49.png"/><Relationship Id="rId7" Type="http://schemas.openxmlformats.org/officeDocument/2006/relationships/image" Target="../media/image2.png"/><Relationship Id="rId12" Type="http://schemas.openxmlformats.org/officeDocument/2006/relationships/image" Target="../media/image72.png"/><Relationship Id="rId17" Type="http://schemas.microsoft.com/office/2007/relationships/hdphoto" Target="../media/hdphoto6.wdp"/><Relationship Id="rId2" Type="http://schemas.openxmlformats.org/officeDocument/2006/relationships/audio" Target="../media/media8.mp3"/><Relationship Id="rId16" Type="http://schemas.openxmlformats.org/officeDocument/2006/relationships/image" Target="../media/image75.png"/><Relationship Id="rId20" Type="http://schemas.openxmlformats.org/officeDocument/2006/relationships/image" Target="../media/image48.png"/><Relationship Id="rId1" Type="http://schemas.microsoft.com/office/2007/relationships/media" Target="../media/media8.mp3"/><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45.png"/><Relationship Id="rId15" Type="http://schemas.microsoft.com/office/2007/relationships/hdphoto" Target="../media/hdphoto5.wdp"/><Relationship Id="rId10" Type="http://schemas.openxmlformats.org/officeDocument/2006/relationships/image" Target="../media/image36.png"/><Relationship Id="rId19" Type="http://schemas.openxmlformats.org/officeDocument/2006/relationships/image" Target="../media/image77.png"/><Relationship Id="rId4" Type="http://schemas.openxmlformats.org/officeDocument/2006/relationships/notesSlide" Target="../notesSlides/notesSlide8.xml"/><Relationship Id="rId9" Type="http://schemas.openxmlformats.org/officeDocument/2006/relationships/image" Target="../media/image66.png"/><Relationship Id="rId14" Type="http://schemas.openxmlformats.org/officeDocument/2006/relationships/image" Target="../media/image74.png"/><Relationship Id="rId22"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7.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slideLayout" Target="../slideLayouts/slideLayout60.xml"/><Relationship Id="rId7" Type="http://schemas.openxmlformats.org/officeDocument/2006/relationships/image" Target="../media/image30.png"/><Relationship Id="rId12" Type="http://schemas.openxmlformats.org/officeDocument/2006/relationships/image" Target="../media/image25.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wmf"/><Relationship Id="rId11" Type="http://schemas.openxmlformats.org/officeDocument/2006/relationships/image" Target="../media/image24.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svg"/><Relationship Id="rId4" Type="http://schemas.openxmlformats.org/officeDocument/2006/relationships/notesSlide" Target="../notesSlides/notesSlide2.xml"/><Relationship Id="rId9" Type="http://schemas.openxmlformats.org/officeDocument/2006/relationships/image" Target="../media/image32.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ào đầu giờ.">
            <a:hlinkClick r:id="" action="ppaction://media"/>
            <a:extLst>
              <a:ext uri="{FF2B5EF4-FFF2-40B4-BE49-F238E27FC236}">
                <a16:creationId xmlns:a16="http://schemas.microsoft.com/office/drawing/2014/main" id="{C10BEAAC-FD84-475B-B776-A268366DD6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3274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6789562" y="2565129"/>
            <a:ext cx="1727742" cy="1727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199" b="0" i="0" u="none" strike="noStrike" kern="1200" cap="none" spc="0" normalizeH="0" baseline="0" noProof="0">
              <a:ln>
                <a:noFill/>
              </a:ln>
              <a:solidFill>
                <a:prstClr val="white"/>
              </a:solidFill>
              <a:effectLst/>
              <a:uLnTx/>
              <a:uFillTx/>
              <a:latin typeface="Arial"/>
              <a:ea typeface="微软雅黑"/>
              <a:cs typeface="+mn-cs"/>
            </a:endParaRPr>
          </a:p>
        </p:txBody>
      </p:sp>
      <p:sp>
        <p:nvSpPr>
          <p:cNvPr id="52" name="TextBox 51">
            <a:extLst>
              <a:ext uri="{FF2B5EF4-FFF2-40B4-BE49-F238E27FC236}">
                <a16:creationId xmlns:a16="http://schemas.microsoft.com/office/drawing/2014/main" id="{F0DC0A39-C290-468F-9C26-14DD63710716}"/>
              </a:ext>
            </a:extLst>
          </p:cNvPr>
          <p:cNvSpPr txBox="1"/>
          <p:nvPr/>
        </p:nvSpPr>
        <p:spPr>
          <a:xfrm>
            <a:off x="1570839" y="377234"/>
            <a:ext cx="9922078" cy="1200329"/>
          </a:xfrm>
          <a:prstGeom prst="rect">
            <a:avLst/>
          </a:prstGeom>
          <a:noFill/>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2. Vạch nhịp và ô nhịp </a:t>
            </a:r>
          </a:p>
          <a:p>
            <a:r>
              <a:rPr lang="vi-VN" sz="2400">
                <a:latin typeface="Times New Roman" panose="02020603050405020304" pitchFamily="18" charset="0"/>
                <a:cs typeface="Times New Roman" panose="02020603050405020304" pitchFamily="18" charset="0"/>
              </a:rPr>
              <a:t>Vạch nhịp là vạch thẳng đứng nằm trong khuôn nhạc dùng để phân chia </a:t>
            </a:r>
          </a:p>
          <a:p>
            <a:r>
              <a:rPr lang="vi-VN" sz="2400">
                <a:latin typeface="Times New Roman" panose="02020603050405020304" pitchFamily="18" charset="0"/>
                <a:cs typeface="Times New Roman" panose="02020603050405020304" pitchFamily="18" charset="0"/>
              </a:rPr>
              <a:t>khuông nhạc thành các ô nhịp.</a:t>
            </a:r>
          </a:p>
        </p:txBody>
      </p:sp>
      <p:pic>
        <p:nvPicPr>
          <p:cNvPr id="58" name="Picture 57">
            <a:extLst>
              <a:ext uri="{FF2B5EF4-FFF2-40B4-BE49-F238E27FC236}">
                <a16:creationId xmlns:a16="http://schemas.microsoft.com/office/drawing/2014/main" id="{FFE23708-F1E0-4695-9A32-8F8B32948D37}"/>
              </a:ext>
            </a:extLst>
          </p:cNvPr>
          <p:cNvPicPr>
            <a:picLocks noChangeAspect="1"/>
          </p:cNvPicPr>
          <p:nvPr/>
        </p:nvPicPr>
        <p:blipFill>
          <a:blip r:embed="rId3"/>
          <a:stretch>
            <a:fillRect/>
          </a:stretch>
        </p:blipFill>
        <p:spPr>
          <a:xfrm>
            <a:off x="2109503" y="2461709"/>
            <a:ext cx="5942857" cy="1028571"/>
          </a:xfrm>
          <a:prstGeom prst="rect">
            <a:avLst/>
          </a:prstGeom>
        </p:spPr>
      </p:pic>
      <p:cxnSp>
        <p:nvCxnSpPr>
          <p:cNvPr id="60" name="Straight Arrow Connector 59">
            <a:extLst>
              <a:ext uri="{FF2B5EF4-FFF2-40B4-BE49-F238E27FC236}">
                <a16:creationId xmlns:a16="http://schemas.microsoft.com/office/drawing/2014/main" id="{7D5B7949-3370-4FDC-BA04-583F13A74652}"/>
              </a:ext>
            </a:extLst>
          </p:cNvPr>
          <p:cNvCxnSpPr>
            <a:cxnSpLocks/>
          </p:cNvCxnSpPr>
          <p:nvPr/>
        </p:nvCxnSpPr>
        <p:spPr>
          <a:xfrm>
            <a:off x="5880683" y="2390862"/>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D67A5AE-832B-44F0-AB7A-22FB5E759E0F}"/>
              </a:ext>
            </a:extLst>
          </p:cNvPr>
          <p:cNvSpPr txBox="1"/>
          <p:nvPr/>
        </p:nvSpPr>
        <p:spPr>
          <a:xfrm>
            <a:off x="5329107" y="2021530"/>
            <a:ext cx="6094602"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Vạch nhịp </a:t>
            </a:r>
            <a:endParaRPr lang="vi-VN"/>
          </a:p>
        </p:txBody>
      </p:sp>
      <p:pic>
        <p:nvPicPr>
          <p:cNvPr id="64" name="Picture 2">
            <a:extLst>
              <a:ext uri="{FF2B5EF4-FFF2-40B4-BE49-F238E27FC236}">
                <a16:creationId xmlns:a16="http://schemas.microsoft.com/office/drawing/2014/main" id="{F578B8B9-A6B3-4309-B7EF-B0EB8D0589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97601" y="6334125"/>
            <a:ext cx="5994400" cy="523875"/>
          </a:xfrm>
          <a:prstGeom prst="rect">
            <a:avLst/>
          </a:prstGeom>
        </p:spPr>
      </p:pic>
      <p:pic>
        <p:nvPicPr>
          <p:cNvPr id="65" name="Picture 35">
            <a:extLst>
              <a:ext uri="{FF2B5EF4-FFF2-40B4-BE49-F238E27FC236}">
                <a16:creationId xmlns:a16="http://schemas.microsoft.com/office/drawing/2014/main" id="{5041F4AA-C2A1-4F1E-BFA8-E618C51E5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85" y="5148091"/>
            <a:ext cx="1739720" cy="1709908"/>
          </a:xfrm>
          <a:prstGeom prst="rect">
            <a:avLst/>
          </a:prstGeom>
        </p:spPr>
      </p:pic>
      <p:pic>
        <p:nvPicPr>
          <p:cNvPr id="66" name="Picture 2">
            <a:extLst>
              <a:ext uri="{FF2B5EF4-FFF2-40B4-BE49-F238E27FC236}">
                <a16:creationId xmlns:a16="http://schemas.microsoft.com/office/drawing/2014/main" id="{77FD31A2-99E2-49A8-8111-D4CCF9648C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386" y="6334126"/>
            <a:ext cx="6514387" cy="523875"/>
          </a:xfrm>
          <a:prstGeom prst="rect">
            <a:avLst/>
          </a:prstGeom>
        </p:spPr>
      </p:pic>
      <p:sp>
        <p:nvSpPr>
          <p:cNvPr id="67" name="TextBox 66">
            <a:extLst>
              <a:ext uri="{FF2B5EF4-FFF2-40B4-BE49-F238E27FC236}">
                <a16:creationId xmlns:a16="http://schemas.microsoft.com/office/drawing/2014/main" id="{B126DF40-D4E2-430C-9456-577A1153AA2A}"/>
              </a:ext>
            </a:extLst>
          </p:cNvPr>
          <p:cNvSpPr txBox="1"/>
          <p:nvPr/>
        </p:nvSpPr>
        <p:spPr>
          <a:xfrm>
            <a:off x="1236562" y="3907674"/>
            <a:ext cx="9922078" cy="461665"/>
          </a:xfrm>
          <a:prstGeom prst="rect">
            <a:avLst/>
          </a:prstGeom>
          <a:noFill/>
        </p:spPr>
        <p:txBody>
          <a:bodyPr wrap="square">
            <a:spAutoFit/>
          </a:bodyPr>
          <a:lstStyle/>
          <a:p>
            <a:r>
              <a:rPr lang="vi-VN" sz="2400">
                <a:latin typeface="Times New Roman" panose="02020603050405020304" pitchFamily="18" charset="0"/>
                <a:cs typeface="Times New Roman" panose="02020603050405020304" pitchFamily="18" charset="0"/>
              </a:rPr>
              <a:t>- Vạch nhịp kép: Là một vạch nhạt và một vạch đậm dùng để kết thúc bản nhạc.</a:t>
            </a:r>
          </a:p>
        </p:txBody>
      </p:sp>
      <p:sp>
        <p:nvSpPr>
          <p:cNvPr id="70" name="Rectangle 69">
            <a:extLst>
              <a:ext uri="{FF2B5EF4-FFF2-40B4-BE49-F238E27FC236}">
                <a16:creationId xmlns:a16="http://schemas.microsoft.com/office/drawing/2014/main" id="{52CD481A-C71E-4EEB-ADA7-4338691A266C}"/>
              </a:ext>
            </a:extLst>
          </p:cNvPr>
          <p:cNvSpPr/>
          <p:nvPr/>
        </p:nvSpPr>
        <p:spPr>
          <a:xfrm>
            <a:off x="4280864" y="5136953"/>
            <a:ext cx="886755" cy="48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Rectangle 70">
            <a:extLst>
              <a:ext uri="{FF2B5EF4-FFF2-40B4-BE49-F238E27FC236}">
                <a16:creationId xmlns:a16="http://schemas.microsoft.com/office/drawing/2014/main" id="{24D6CD45-017E-4AF1-8F9C-FD6D880D8D17}"/>
              </a:ext>
            </a:extLst>
          </p:cNvPr>
          <p:cNvSpPr/>
          <p:nvPr/>
        </p:nvSpPr>
        <p:spPr>
          <a:xfrm>
            <a:off x="5400978" y="5132034"/>
            <a:ext cx="886755" cy="48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3" name="Picture 72">
            <a:extLst>
              <a:ext uri="{FF2B5EF4-FFF2-40B4-BE49-F238E27FC236}">
                <a16:creationId xmlns:a16="http://schemas.microsoft.com/office/drawing/2014/main" id="{02C8F9BA-3990-4E95-BA58-ED4EBBE80A13}"/>
              </a:ext>
            </a:extLst>
          </p:cNvPr>
          <p:cNvPicPr>
            <a:picLocks noChangeAspect="1"/>
          </p:cNvPicPr>
          <p:nvPr/>
        </p:nvPicPr>
        <p:blipFill>
          <a:blip r:embed="rId7"/>
          <a:stretch>
            <a:fillRect/>
          </a:stretch>
        </p:blipFill>
        <p:spPr>
          <a:xfrm>
            <a:off x="2985693" y="5007092"/>
            <a:ext cx="4190476" cy="933333"/>
          </a:xfrm>
          <a:prstGeom prst="rect">
            <a:avLst/>
          </a:prstGeom>
        </p:spPr>
      </p:pic>
      <p:cxnSp>
        <p:nvCxnSpPr>
          <p:cNvPr id="74" name="Straight Arrow Connector 73">
            <a:extLst>
              <a:ext uri="{FF2B5EF4-FFF2-40B4-BE49-F238E27FC236}">
                <a16:creationId xmlns:a16="http://schemas.microsoft.com/office/drawing/2014/main" id="{2E759B16-6F9E-4136-97D3-D1D91DA24DBC}"/>
              </a:ext>
            </a:extLst>
          </p:cNvPr>
          <p:cNvCxnSpPr>
            <a:cxnSpLocks/>
          </p:cNvCxnSpPr>
          <p:nvPr/>
        </p:nvCxnSpPr>
        <p:spPr>
          <a:xfrm>
            <a:off x="6569979" y="4857702"/>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590C686-9244-4C00-8277-68B02EF7F0D2}"/>
              </a:ext>
            </a:extLst>
          </p:cNvPr>
          <p:cNvSpPr txBox="1"/>
          <p:nvPr/>
        </p:nvSpPr>
        <p:spPr>
          <a:xfrm>
            <a:off x="5844355" y="4521233"/>
            <a:ext cx="6094602"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Vạch nhịp kép </a:t>
            </a:r>
            <a:endParaRPr lang="vi-VN"/>
          </a:p>
        </p:txBody>
      </p:sp>
    </p:spTree>
    <p:extLst>
      <p:ext uri="{BB962C8B-B14F-4D97-AF65-F5344CB8AC3E}">
        <p14:creationId xmlns:p14="http://schemas.microsoft.com/office/powerpoint/2010/main" val="12351615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1000"/>
                                        <p:tgtEl>
                                          <p:spTgt spid="63"/>
                                        </p:tgtEl>
                                      </p:cBhvr>
                                    </p:animEffect>
                                    <p:anim calcmode="lin" valueType="num">
                                      <p:cBhvr>
                                        <p:cTn id="30" dur="1000" fill="hold"/>
                                        <p:tgtEl>
                                          <p:spTgt spid="63"/>
                                        </p:tgtEl>
                                        <p:attrNameLst>
                                          <p:attrName>ppt_x</p:attrName>
                                        </p:attrNameLst>
                                      </p:cBhvr>
                                      <p:tavLst>
                                        <p:tav tm="0">
                                          <p:val>
                                            <p:strVal val="#ppt_x"/>
                                          </p:val>
                                        </p:tav>
                                        <p:tav tm="100000">
                                          <p:val>
                                            <p:strVal val="#ppt_x"/>
                                          </p:val>
                                        </p:tav>
                                      </p:tavLst>
                                    </p:anim>
                                    <p:anim calcmode="lin" valueType="num">
                                      <p:cBhvr>
                                        <p:cTn id="31" dur="1000" fill="hold"/>
                                        <p:tgtEl>
                                          <p:spTgt spid="6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1000"/>
                                        <p:tgtEl>
                                          <p:spTgt spid="60"/>
                                        </p:tgtEl>
                                      </p:cBhvr>
                                    </p:animEffect>
                                    <p:anim calcmode="lin" valueType="num">
                                      <p:cBhvr>
                                        <p:cTn id="35" dur="1000" fill="hold"/>
                                        <p:tgtEl>
                                          <p:spTgt spid="60"/>
                                        </p:tgtEl>
                                        <p:attrNameLst>
                                          <p:attrName>ppt_x</p:attrName>
                                        </p:attrNameLst>
                                      </p:cBhvr>
                                      <p:tavLst>
                                        <p:tav tm="0">
                                          <p:val>
                                            <p:strVal val="#ppt_x"/>
                                          </p:val>
                                        </p:tav>
                                        <p:tav tm="100000">
                                          <p:val>
                                            <p:strVal val="#ppt_x"/>
                                          </p:val>
                                        </p:tav>
                                      </p:tavLst>
                                    </p:anim>
                                    <p:anim calcmode="lin" valueType="num">
                                      <p:cBhvr>
                                        <p:cTn id="3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barn(inVertical)">
                                      <p:cBhvr>
                                        <p:cTn id="41" dur="500"/>
                                        <p:tgtEl>
                                          <p:spTgt spid="7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barn(inVertical)">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1000"/>
                                        <p:tgtEl>
                                          <p:spTgt spid="75"/>
                                        </p:tgtEl>
                                      </p:cBhvr>
                                    </p:animEffect>
                                    <p:anim calcmode="lin" valueType="num">
                                      <p:cBhvr>
                                        <p:cTn id="50" dur="1000" fill="hold"/>
                                        <p:tgtEl>
                                          <p:spTgt spid="75"/>
                                        </p:tgtEl>
                                        <p:attrNameLst>
                                          <p:attrName>ppt_x</p:attrName>
                                        </p:attrNameLst>
                                      </p:cBhvr>
                                      <p:tavLst>
                                        <p:tav tm="0">
                                          <p:val>
                                            <p:strVal val="#ppt_x"/>
                                          </p:val>
                                        </p:tav>
                                        <p:tav tm="100000">
                                          <p:val>
                                            <p:strVal val="#ppt_x"/>
                                          </p:val>
                                        </p:tav>
                                      </p:tavLst>
                                    </p:anim>
                                    <p:anim calcmode="lin" valueType="num">
                                      <p:cBhvr>
                                        <p:cTn id="51" dur="1000" fill="hold"/>
                                        <p:tgtEl>
                                          <p:spTgt spid="7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74"/>
                                        </p:tgtEl>
                                        <p:attrNameLst>
                                          <p:attrName>style.visibility</p:attrName>
                                        </p:attrNameLst>
                                      </p:cBhvr>
                                      <p:to>
                                        <p:strVal val="visible"/>
                                      </p:to>
                                    </p:set>
                                    <p:animEffect transition="in" filter="fade">
                                      <p:cBhvr>
                                        <p:cTn id="54" dur="1000"/>
                                        <p:tgtEl>
                                          <p:spTgt spid="74"/>
                                        </p:tgtEl>
                                      </p:cBhvr>
                                    </p:animEffect>
                                    <p:anim calcmode="lin" valueType="num">
                                      <p:cBhvr>
                                        <p:cTn id="55" dur="1000" fill="hold"/>
                                        <p:tgtEl>
                                          <p:spTgt spid="74"/>
                                        </p:tgtEl>
                                        <p:attrNameLst>
                                          <p:attrName>ppt_x</p:attrName>
                                        </p:attrNameLst>
                                      </p:cBhvr>
                                      <p:tavLst>
                                        <p:tav tm="0">
                                          <p:val>
                                            <p:strVal val="#ppt_x"/>
                                          </p:val>
                                        </p:tav>
                                        <p:tav tm="100000">
                                          <p:val>
                                            <p:strVal val="#ppt_x"/>
                                          </p:val>
                                        </p:tav>
                                      </p:tavLst>
                                    </p:anim>
                                    <p:anim calcmode="lin" valueType="num">
                                      <p:cBhvr>
                                        <p:cTn id="5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2" grpId="0"/>
      <p:bldP spid="63" grpId="0"/>
      <p:bldP spid="67"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8DF7358-B166-4E67-B4B1-95B7C29F8463}"/>
              </a:ext>
            </a:extLst>
          </p:cNvPr>
          <p:cNvPicPr>
            <a:picLocks noChangeAspect="1"/>
          </p:cNvPicPr>
          <p:nvPr/>
        </p:nvPicPr>
        <p:blipFill>
          <a:blip r:embed="rId2"/>
          <a:stretch>
            <a:fillRect/>
          </a:stretch>
        </p:blipFill>
        <p:spPr>
          <a:xfrm>
            <a:off x="2196171" y="1929227"/>
            <a:ext cx="6329782" cy="1377995"/>
          </a:xfrm>
          <a:prstGeom prst="rect">
            <a:avLst/>
          </a:prstGeom>
        </p:spPr>
      </p:pic>
      <p:pic>
        <p:nvPicPr>
          <p:cNvPr id="12" name="图片 15">
            <a:extLst>
              <a:ext uri="{FF2B5EF4-FFF2-40B4-BE49-F238E27FC236}">
                <a16:creationId xmlns:a16="http://schemas.microsoft.com/office/drawing/2014/main" id="{065307A5-40BB-4CD7-8D84-C59FB6DDD8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06107" y="5297090"/>
            <a:ext cx="1040606" cy="15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2187;p13"/>
          <p:cNvSpPr/>
          <p:nvPr/>
        </p:nvSpPr>
        <p:spPr>
          <a:xfrm>
            <a:off x="871281" y="1208334"/>
            <a:ext cx="995115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vi-VN" sz="2400" b="1" i="0" u="none" strike="noStrike" kern="1200" cap="none" spc="0" normalizeH="0" baseline="0" noProof="0">
                <a:ln>
                  <a:noFill/>
                </a:ln>
                <a:effectLst/>
                <a:uLnTx/>
                <a:uFillTx/>
                <a:latin typeface="Cambria"/>
                <a:ea typeface="Cambria"/>
                <a:cs typeface="Cambria"/>
                <a:sym typeface="Cambria"/>
              </a:rPr>
              <a:t>- Ô nhịp: Là khoảng cách từ vạch nhịp này đến vạch nhịp tiếp theo.</a:t>
            </a:r>
            <a:endParaRPr kumimoji="0" sz="2400" b="0" i="0" u="none" strike="noStrike" kern="1200" cap="none" spc="0" normalizeH="0" baseline="0" noProof="0">
              <a:ln>
                <a:noFill/>
              </a:ln>
              <a:effectLst/>
              <a:uLnTx/>
              <a:uFillTx/>
              <a:latin typeface="Arial"/>
              <a:ea typeface="Arial"/>
              <a:cs typeface="Arial"/>
              <a:sym typeface="Arial"/>
            </a:endParaRPr>
          </a:p>
        </p:txBody>
      </p:sp>
      <p:pic>
        <p:nvPicPr>
          <p:cNvPr id="10" name="Google Shape;2189;p13"/>
          <p:cNvPicPr preferRelativeResize="0"/>
          <p:nvPr/>
        </p:nvPicPr>
        <p:blipFill rotWithShape="1">
          <a:blip r:embed="rId4">
            <a:alphaModFix/>
          </a:blip>
          <a:srcRect/>
          <a:stretch/>
        </p:blipFill>
        <p:spPr>
          <a:xfrm>
            <a:off x="11017540" y="665292"/>
            <a:ext cx="1417741" cy="1021323"/>
          </a:xfrm>
          <a:prstGeom prst="rect">
            <a:avLst/>
          </a:prstGeom>
          <a:noFill/>
          <a:ln>
            <a:noFill/>
          </a:ln>
        </p:spPr>
      </p:pic>
      <p:pic>
        <p:nvPicPr>
          <p:cNvPr id="18" name="Google Shape;2197;p13"/>
          <p:cNvPicPr preferRelativeResize="0"/>
          <p:nvPr/>
        </p:nvPicPr>
        <p:blipFill rotWithShape="1">
          <a:blip r:embed="rId5">
            <a:alphaModFix/>
          </a:blip>
          <a:srcRect l="7492" t="63695" r="41631" b="-1073"/>
          <a:stretch/>
        </p:blipFill>
        <p:spPr>
          <a:xfrm rot="10800000" flipH="1">
            <a:off x="0" y="3851468"/>
            <a:ext cx="3425196" cy="2750158"/>
          </a:xfrm>
          <a:prstGeom prst="rect">
            <a:avLst/>
          </a:prstGeom>
          <a:noFill/>
          <a:ln>
            <a:noFill/>
          </a:ln>
        </p:spPr>
      </p:pic>
      <p:pic>
        <p:nvPicPr>
          <p:cNvPr id="14" name="图片 5">
            <a:extLst>
              <a:ext uri="{FF2B5EF4-FFF2-40B4-BE49-F238E27FC236}">
                <a16:creationId xmlns:a16="http://schemas.microsoft.com/office/drawing/2014/main" id="{FCBB55DE-05E4-429B-8285-2C9576DB5FFC}"/>
              </a:ext>
            </a:extLst>
          </p:cNvPr>
          <p:cNvPicPr>
            <a:picLocks noChangeAspect="1"/>
          </p:cNvPicPr>
          <p:nvPr/>
        </p:nvPicPr>
        <p:blipFill rotWithShape="1">
          <a:blip r:embed="rId6">
            <a:extLst>
              <a:ext uri="{28A0092B-C50C-407E-A947-70E740481C1C}">
                <a14:useLocalDpi xmlns:a14="http://schemas.microsoft.com/office/drawing/2010/main" val="0"/>
              </a:ext>
            </a:extLst>
          </a:blip>
          <a:srcRect b="79586"/>
          <a:stretch/>
        </p:blipFill>
        <p:spPr>
          <a:xfrm flipV="1">
            <a:off x="-167780" y="0"/>
            <a:ext cx="13053270" cy="914364"/>
          </a:xfrm>
          <a:prstGeom prst="rect">
            <a:avLst/>
          </a:prstGeom>
        </p:spPr>
      </p:pic>
      <p:pic>
        <p:nvPicPr>
          <p:cNvPr id="15" name="Picture 2">
            <a:extLst>
              <a:ext uri="{FF2B5EF4-FFF2-40B4-BE49-F238E27FC236}">
                <a16:creationId xmlns:a16="http://schemas.microsoft.com/office/drawing/2014/main" id="{CCC4D48C-E339-4D1A-A4E1-F58ABB2E42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97601" y="6334125"/>
            <a:ext cx="5994400" cy="523875"/>
          </a:xfrm>
          <a:prstGeom prst="rect">
            <a:avLst/>
          </a:prstGeom>
        </p:spPr>
      </p:pic>
      <p:pic>
        <p:nvPicPr>
          <p:cNvPr id="16" name="Picture 2">
            <a:extLst>
              <a:ext uri="{FF2B5EF4-FFF2-40B4-BE49-F238E27FC236}">
                <a16:creationId xmlns:a16="http://schemas.microsoft.com/office/drawing/2014/main" id="{D400E8CD-D67F-4CB8-AD29-347AF18DCD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386" y="6334126"/>
            <a:ext cx="6514387" cy="523875"/>
          </a:xfrm>
          <a:prstGeom prst="rect">
            <a:avLst/>
          </a:prstGeom>
        </p:spPr>
      </p:pic>
      <p:pic>
        <p:nvPicPr>
          <p:cNvPr id="17" name="Google Shape;2200;p13" descr="Tropical_04">
            <a:extLst>
              <a:ext uri="{FF2B5EF4-FFF2-40B4-BE49-F238E27FC236}">
                <a16:creationId xmlns:a16="http://schemas.microsoft.com/office/drawing/2014/main" id="{CD39035F-C1AB-4598-A4AC-C942696F9013}"/>
              </a:ext>
            </a:extLst>
          </p:cNvPr>
          <p:cNvPicPr preferRelativeResize="0"/>
          <p:nvPr/>
        </p:nvPicPr>
        <p:blipFill rotWithShape="1">
          <a:blip r:embed="rId9">
            <a:alphaModFix/>
          </a:blip>
          <a:srcRect/>
          <a:stretch/>
        </p:blipFill>
        <p:spPr>
          <a:xfrm rot="7140000">
            <a:off x="119236" y="-217113"/>
            <a:ext cx="629285" cy="1602105"/>
          </a:xfrm>
          <a:prstGeom prst="rect">
            <a:avLst/>
          </a:prstGeom>
          <a:noFill/>
          <a:ln>
            <a:noFill/>
          </a:ln>
        </p:spPr>
      </p:pic>
      <p:cxnSp>
        <p:nvCxnSpPr>
          <p:cNvPr id="3" name="Straight Connector 2">
            <a:extLst>
              <a:ext uri="{FF2B5EF4-FFF2-40B4-BE49-F238E27FC236}">
                <a16:creationId xmlns:a16="http://schemas.microsoft.com/office/drawing/2014/main" id="{47C9C9C4-EC54-4F8B-8CCC-5D3D05C6BFC3}"/>
              </a:ext>
            </a:extLst>
          </p:cNvPr>
          <p:cNvCxnSpPr/>
          <p:nvPr/>
        </p:nvCxnSpPr>
        <p:spPr>
          <a:xfrm>
            <a:off x="3159327" y="3043730"/>
            <a:ext cx="0" cy="1009114"/>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01DD7204-2876-44AE-8D87-28FD1E790B34}"/>
              </a:ext>
            </a:extLst>
          </p:cNvPr>
          <p:cNvCxnSpPr>
            <a:cxnSpLocks/>
          </p:cNvCxnSpPr>
          <p:nvPr/>
        </p:nvCxnSpPr>
        <p:spPr>
          <a:xfrm flipH="1">
            <a:off x="3159327" y="3483711"/>
            <a:ext cx="2736079" cy="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EF0FC92F-A4D8-430A-94F7-65A510E0699F}"/>
              </a:ext>
            </a:extLst>
          </p:cNvPr>
          <p:cNvCxnSpPr/>
          <p:nvPr/>
        </p:nvCxnSpPr>
        <p:spPr>
          <a:xfrm>
            <a:off x="5895406" y="2971927"/>
            <a:ext cx="0" cy="1009114"/>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C980B60B-D0B1-464C-AED3-8219A349451D}"/>
              </a:ext>
            </a:extLst>
          </p:cNvPr>
          <p:cNvCxnSpPr/>
          <p:nvPr/>
        </p:nvCxnSpPr>
        <p:spPr>
          <a:xfrm>
            <a:off x="5986560" y="2979154"/>
            <a:ext cx="0" cy="100911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090DF95-31D4-43C6-90A8-32AB5AD8A95C}"/>
              </a:ext>
            </a:extLst>
          </p:cNvPr>
          <p:cNvCxnSpPr>
            <a:cxnSpLocks/>
          </p:cNvCxnSpPr>
          <p:nvPr/>
        </p:nvCxnSpPr>
        <p:spPr>
          <a:xfrm flipH="1">
            <a:off x="5986560" y="3483711"/>
            <a:ext cx="2419885"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74BEAF1B-069E-4D95-A815-CBFD56734130}"/>
              </a:ext>
            </a:extLst>
          </p:cNvPr>
          <p:cNvCxnSpPr/>
          <p:nvPr/>
        </p:nvCxnSpPr>
        <p:spPr>
          <a:xfrm>
            <a:off x="8406445" y="2842354"/>
            <a:ext cx="0" cy="1009114"/>
          </a:xfrm>
          <a:prstGeom prst="line">
            <a:avLst/>
          </a:prstGeom>
        </p:spPr>
        <p:style>
          <a:lnRef idx="3">
            <a:schemeClr val="dk1"/>
          </a:lnRef>
          <a:fillRef idx="0">
            <a:schemeClr val="dk1"/>
          </a:fillRef>
          <a:effectRef idx="2">
            <a:schemeClr val="dk1"/>
          </a:effectRef>
          <a:fontRef idx="minor">
            <a:schemeClr val="tx1"/>
          </a:fontRef>
        </p:style>
      </p:cxnSp>
      <p:sp>
        <p:nvSpPr>
          <p:cNvPr id="39" name="Rectangle 38">
            <a:extLst>
              <a:ext uri="{FF2B5EF4-FFF2-40B4-BE49-F238E27FC236}">
                <a16:creationId xmlns:a16="http://schemas.microsoft.com/office/drawing/2014/main" id="{2D3393A0-DE46-48D7-AAF3-479C266371CF}"/>
              </a:ext>
            </a:extLst>
          </p:cNvPr>
          <p:cNvSpPr/>
          <p:nvPr/>
        </p:nvSpPr>
        <p:spPr>
          <a:xfrm>
            <a:off x="1712598" y="3505718"/>
            <a:ext cx="7776673" cy="1091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TextBox 41">
            <a:extLst>
              <a:ext uri="{FF2B5EF4-FFF2-40B4-BE49-F238E27FC236}">
                <a16:creationId xmlns:a16="http://schemas.microsoft.com/office/drawing/2014/main" id="{9A281F0F-27A9-43AD-89EA-CE799A6CD5CB}"/>
              </a:ext>
            </a:extLst>
          </p:cNvPr>
          <p:cNvSpPr txBox="1"/>
          <p:nvPr/>
        </p:nvSpPr>
        <p:spPr>
          <a:xfrm>
            <a:off x="3987065" y="3601881"/>
            <a:ext cx="916670" cy="369332"/>
          </a:xfrm>
          <a:prstGeom prst="rect">
            <a:avLst/>
          </a:prstGeom>
          <a:noFill/>
        </p:spPr>
        <p:txBody>
          <a:bodyPr wrap="square">
            <a:spAutoFit/>
          </a:bodyPr>
          <a:lstStyle/>
          <a:p>
            <a:r>
              <a:rPr kumimoji="0" lang="vi-VN" sz="1800" b="1" i="0" u="none" strike="noStrike" kern="1200" cap="none" spc="0" normalizeH="0" baseline="0" noProof="0">
                <a:ln>
                  <a:noFill/>
                </a:ln>
                <a:solidFill>
                  <a:srgbClr val="FF0000"/>
                </a:solidFill>
                <a:effectLst/>
                <a:uLnTx/>
                <a:uFillTx/>
                <a:latin typeface="Cambria"/>
                <a:ea typeface="Cambria"/>
                <a:cs typeface="Cambria"/>
                <a:sym typeface="Cambria"/>
              </a:rPr>
              <a:t>Ô nhịp</a:t>
            </a:r>
            <a:endParaRPr lang="vi-VN"/>
          </a:p>
        </p:txBody>
      </p:sp>
      <p:sp>
        <p:nvSpPr>
          <p:cNvPr id="43" name="TextBox 42">
            <a:extLst>
              <a:ext uri="{FF2B5EF4-FFF2-40B4-BE49-F238E27FC236}">
                <a16:creationId xmlns:a16="http://schemas.microsoft.com/office/drawing/2014/main" id="{855966F9-D03F-4609-BDCB-1AC5E95DDF23}"/>
              </a:ext>
            </a:extLst>
          </p:cNvPr>
          <p:cNvSpPr txBox="1"/>
          <p:nvPr/>
        </p:nvSpPr>
        <p:spPr>
          <a:xfrm>
            <a:off x="6847220" y="3618936"/>
            <a:ext cx="916670" cy="369332"/>
          </a:xfrm>
          <a:prstGeom prst="rect">
            <a:avLst/>
          </a:prstGeom>
          <a:noFill/>
        </p:spPr>
        <p:txBody>
          <a:bodyPr wrap="square">
            <a:spAutoFit/>
          </a:bodyPr>
          <a:lstStyle/>
          <a:p>
            <a:r>
              <a:rPr kumimoji="0" lang="vi-VN" sz="1800" b="1" i="0" u="none" strike="noStrike" kern="1200" cap="none" spc="0" normalizeH="0" baseline="0" noProof="0">
                <a:ln>
                  <a:noFill/>
                </a:ln>
                <a:solidFill>
                  <a:srgbClr val="FF0000"/>
                </a:solidFill>
                <a:effectLst/>
                <a:uLnTx/>
                <a:uFillTx/>
                <a:latin typeface="Cambria"/>
                <a:ea typeface="Cambria"/>
                <a:cs typeface="Cambria"/>
                <a:sym typeface="Cambria"/>
              </a:rPr>
              <a:t>Ô nhịp</a:t>
            </a:r>
            <a:endParaRPr lang="vi-VN"/>
          </a:p>
        </p:txBody>
      </p:sp>
    </p:spTree>
    <p:extLst>
      <p:ext uri="{BB962C8B-B14F-4D97-AF65-F5344CB8AC3E}">
        <p14:creationId xmlns:p14="http://schemas.microsoft.com/office/powerpoint/2010/main" val="2649590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tile tx="0" ty="0" sx="100000" sy="100000" flip="none" algn="tl"/>
        </a:blipFill>
        <a:effectLst/>
      </p:bgPr>
    </p:bg>
    <p:spTree>
      <p:nvGrpSpPr>
        <p:cNvPr id="1" name=""/>
        <p:cNvGrpSpPr/>
        <p:nvPr/>
      </p:nvGrpSpPr>
      <p:grpSpPr>
        <a:xfrm>
          <a:off x="0" y="0"/>
          <a:ext cx="0" cy="0"/>
          <a:chOff x="0" y="0"/>
          <a:chExt cx="0" cy="0"/>
        </a:xfrm>
      </p:grpSpPr>
      <p:pic>
        <p:nvPicPr>
          <p:cNvPr id="2" name="Google Shape;2189;p13">
            <a:extLst>
              <a:ext uri="{FF2B5EF4-FFF2-40B4-BE49-F238E27FC236}">
                <a16:creationId xmlns:a16="http://schemas.microsoft.com/office/drawing/2014/main" id="{0EA84414-6E90-4D42-B8C2-34768A0A0005}"/>
              </a:ext>
            </a:extLst>
          </p:cNvPr>
          <p:cNvPicPr preferRelativeResize="0"/>
          <p:nvPr/>
        </p:nvPicPr>
        <p:blipFill rotWithShape="1">
          <a:blip r:embed="rId4">
            <a:alphaModFix/>
          </a:blip>
          <a:srcRect/>
          <a:stretch/>
        </p:blipFill>
        <p:spPr>
          <a:xfrm>
            <a:off x="11017540" y="0"/>
            <a:ext cx="1417741" cy="1021323"/>
          </a:xfrm>
          <a:prstGeom prst="rect">
            <a:avLst/>
          </a:prstGeom>
          <a:noFill/>
          <a:ln>
            <a:noFill/>
          </a:ln>
        </p:spPr>
      </p:pic>
      <p:pic>
        <p:nvPicPr>
          <p:cNvPr id="3" name="Picture 2">
            <a:extLst>
              <a:ext uri="{FF2B5EF4-FFF2-40B4-BE49-F238E27FC236}">
                <a16:creationId xmlns:a16="http://schemas.microsoft.com/office/drawing/2014/main" id="{853DD8D5-B947-44BA-92FC-DA79638B2A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97601" y="6334125"/>
            <a:ext cx="5994400" cy="523875"/>
          </a:xfrm>
          <a:prstGeom prst="rect">
            <a:avLst/>
          </a:prstGeom>
        </p:spPr>
      </p:pic>
      <p:pic>
        <p:nvPicPr>
          <p:cNvPr id="4" name="Picture 2">
            <a:extLst>
              <a:ext uri="{FF2B5EF4-FFF2-40B4-BE49-F238E27FC236}">
                <a16:creationId xmlns:a16="http://schemas.microsoft.com/office/drawing/2014/main" id="{6BD98FDE-7D19-4424-880F-9BDC5D4D50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386" y="6334126"/>
            <a:ext cx="6514387" cy="523875"/>
          </a:xfrm>
          <a:prstGeom prst="rect">
            <a:avLst/>
          </a:prstGeom>
        </p:spPr>
      </p:pic>
      <p:sp>
        <p:nvSpPr>
          <p:cNvPr id="5" name="Google Shape;2187;p13">
            <a:extLst>
              <a:ext uri="{FF2B5EF4-FFF2-40B4-BE49-F238E27FC236}">
                <a16:creationId xmlns:a16="http://schemas.microsoft.com/office/drawing/2014/main" id="{E99EAE7C-DCE4-4EAE-B215-F4127DAED48A}"/>
              </a:ext>
            </a:extLst>
          </p:cNvPr>
          <p:cNvSpPr/>
          <p:nvPr/>
        </p:nvSpPr>
        <p:spPr>
          <a:xfrm>
            <a:off x="1374422" y="648232"/>
            <a:ext cx="26103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vi-VN" sz="2400" b="1" i="0" u="none" strike="noStrike" kern="1200" cap="none" spc="0" normalizeH="0" baseline="0" noProof="0">
                <a:ln>
                  <a:noFill/>
                </a:ln>
                <a:solidFill>
                  <a:srgbClr val="FF0000"/>
                </a:solidFill>
                <a:effectLst/>
                <a:uLnTx/>
                <a:uFillTx/>
                <a:latin typeface="Cambria"/>
                <a:ea typeface="Cambria"/>
                <a:cs typeface="Cambria"/>
                <a:sym typeface="Cambria"/>
              </a:rPr>
              <a:t>Luyện tập</a:t>
            </a:r>
            <a:endParaRPr kumimoji="0" sz="2400" b="0"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9E830A1E-9AB1-4A4A-AF5E-E5B358A94327}"/>
              </a:ext>
            </a:extLst>
          </p:cNvPr>
          <p:cNvSpPr txBox="1"/>
          <p:nvPr/>
        </p:nvSpPr>
        <p:spPr>
          <a:xfrm>
            <a:off x="801148" y="1434409"/>
            <a:ext cx="10003872" cy="461665"/>
          </a:xfrm>
          <a:prstGeom prst="rect">
            <a:avLst/>
          </a:prstGeom>
          <a:noFill/>
        </p:spPr>
        <p:txBody>
          <a:bodyPr wrap="square">
            <a:spAutoFit/>
          </a:bodyPr>
          <a:lstStyle/>
          <a:p>
            <a:r>
              <a:rPr lang="vi-VN" sz="2400">
                <a:latin typeface="+mj-lt"/>
              </a:rPr>
              <a:t>Tìm những ca từ ở phách mạnh và phách nhẹ trong câu hát của bài hát sau:</a:t>
            </a:r>
            <a:endParaRPr lang="vi-VN" sz="2400"/>
          </a:p>
        </p:txBody>
      </p:sp>
      <p:pic>
        <p:nvPicPr>
          <p:cNvPr id="9" name="Picture 8">
            <a:extLst>
              <a:ext uri="{FF2B5EF4-FFF2-40B4-BE49-F238E27FC236}">
                <a16:creationId xmlns:a16="http://schemas.microsoft.com/office/drawing/2014/main" id="{D7509434-B71D-4FC5-ADFB-0E223284B034}"/>
              </a:ext>
            </a:extLst>
          </p:cNvPr>
          <p:cNvPicPr>
            <a:picLocks noChangeAspect="1"/>
          </p:cNvPicPr>
          <p:nvPr/>
        </p:nvPicPr>
        <p:blipFill>
          <a:blip r:embed="rId7"/>
          <a:stretch>
            <a:fillRect/>
          </a:stretch>
        </p:blipFill>
        <p:spPr>
          <a:xfrm>
            <a:off x="1033555" y="3069713"/>
            <a:ext cx="9312279" cy="1549670"/>
          </a:xfrm>
          <a:prstGeom prst="rect">
            <a:avLst/>
          </a:prstGeom>
        </p:spPr>
      </p:pic>
      <p:sp>
        <p:nvSpPr>
          <p:cNvPr id="10" name="TextBox 9">
            <a:extLst>
              <a:ext uri="{FF2B5EF4-FFF2-40B4-BE49-F238E27FC236}">
                <a16:creationId xmlns:a16="http://schemas.microsoft.com/office/drawing/2014/main" id="{D165F945-B1EB-4688-83A4-4F0391D31588}"/>
              </a:ext>
            </a:extLst>
          </p:cNvPr>
          <p:cNvSpPr txBox="1"/>
          <p:nvPr/>
        </p:nvSpPr>
        <p:spPr>
          <a:xfrm>
            <a:off x="2284590" y="4302730"/>
            <a:ext cx="10000716" cy="461665"/>
          </a:xfrm>
          <a:prstGeom prst="rect">
            <a:avLst/>
          </a:prstGeom>
          <a:noFill/>
        </p:spPr>
        <p:txBody>
          <a:bodyPr wrap="square">
            <a:spAutoFit/>
          </a:bodyPr>
          <a:lstStyle/>
          <a:p>
            <a:r>
              <a:rPr lang="vi-VN" sz="2400">
                <a:solidFill>
                  <a:srgbClr val="0070C0"/>
                </a:solidFill>
                <a:latin typeface="+mj-lt"/>
              </a:rPr>
              <a:t>Gà       mà    biết      gáy   là           con     gà          cha.</a:t>
            </a:r>
          </a:p>
        </p:txBody>
      </p:sp>
      <p:cxnSp>
        <p:nvCxnSpPr>
          <p:cNvPr id="11" name="Straight Arrow Connector 10">
            <a:extLst>
              <a:ext uri="{FF2B5EF4-FFF2-40B4-BE49-F238E27FC236}">
                <a16:creationId xmlns:a16="http://schemas.microsoft.com/office/drawing/2014/main" id="{AF92777C-061D-4C5B-8F69-2BE841FDD8E4}"/>
              </a:ext>
            </a:extLst>
          </p:cNvPr>
          <p:cNvCxnSpPr>
            <a:cxnSpLocks/>
          </p:cNvCxnSpPr>
          <p:nvPr/>
        </p:nvCxnSpPr>
        <p:spPr>
          <a:xfrm>
            <a:off x="2642961" y="2950375"/>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633979E-C8B8-41D1-B379-3BB7021536D6}"/>
              </a:ext>
            </a:extLst>
          </p:cNvPr>
          <p:cNvSpPr txBox="1"/>
          <p:nvPr/>
        </p:nvSpPr>
        <p:spPr>
          <a:xfrm>
            <a:off x="2284590" y="2574572"/>
            <a:ext cx="719866"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Mạnh</a:t>
            </a:r>
            <a:endParaRPr lang="vi-VN"/>
          </a:p>
        </p:txBody>
      </p:sp>
      <p:cxnSp>
        <p:nvCxnSpPr>
          <p:cNvPr id="13" name="Straight Arrow Connector 12">
            <a:extLst>
              <a:ext uri="{FF2B5EF4-FFF2-40B4-BE49-F238E27FC236}">
                <a16:creationId xmlns:a16="http://schemas.microsoft.com/office/drawing/2014/main" id="{0839F725-19BB-4CD8-9B15-418CCBED38FE}"/>
              </a:ext>
            </a:extLst>
          </p:cNvPr>
          <p:cNvCxnSpPr>
            <a:cxnSpLocks/>
          </p:cNvCxnSpPr>
          <p:nvPr/>
        </p:nvCxnSpPr>
        <p:spPr>
          <a:xfrm>
            <a:off x="5053369" y="3013280"/>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70BE761-85DE-440E-A58F-05BD57A7A4BD}"/>
              </a:ext>
            </a:extLst>
          </p:cNvPr>
          <p:cNvSpPr txBox="1"/>
          <p:nvPr/>
        </p:nvSpPr>
        <p:spPr>
          <a:xfrm>
            <a:off x="4694998" y="2637477"/>
            <a:ext cx="719866"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Mạnh</a:t>
            </a:r>
            <a:endParaRPr lang="vi-VN"/>
          </a:p>
        </p:txBody>
      </p:sp>
      <p:cxnSp>
        <p:nvCxnSpPr>
          <p:cNvPr id="15" name="Straight Arrow Connector 14">
            <a:extLst>
              <a:ext uri="{FF2B5EF4-FFF2-40B4-BE49-F238E27FC236}">
                <a16:creationId xmlns:a16="http://schemas.microsoft.com/office/drawing/2014/main" id="{B87391D6-9229-48BE-81A6-913F22E2A466}"/>
              </a:ext>
            </a:extLst>
          </p:cNvPr>
          <p:cNvCxnSpPr>
            <a:cxnSpLocks/>
          </p:cNvCxnSpPr>
          <p:nvPr/>
        </p:nvCxnSpPr>
        <p:spPr>
          <a:xfrm>
            <a:off x="6777137" y="3076183"/>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1905CA2-CE1D-4DA2-9129-8AEE318E91D8}"/>
              </a:ext>
            </a:extLst>
          </p:cNvPr>
          <p:cNvSpPr txBox="1"/>
          <p:nvPr/>
        </p:nvSpPr>
        <p:spPr>
          <a:xfrm>
            <a:off x="6418766" y="2700380"/>
            <a:ext cx="719866"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Mạnh</a:t>
            </a:r>
            <a:endParaRPr lang="vi-VN"/>
          </a:p>
        </p:txBody>
      </p:sp>
      <p:cxnSp>
        <p:nvCxnSpPr>
          <p:cNvPr id="17" name="Straight Arrow Connector 16">
            <a:extLst>
              <a:ext uri="{FF2B5EF4-FFF2-40B4-BE49-F238E27FC236}">
                <a16:creationId xmlns:a16="http://schemas.microsoft.com/office/drawing/2014/main" id="{3066F128-BBEB-4283-8BCE-896A386BA7C4}"/>
              </a:ext>
            </a:extLst>
          </p:cNvPr>
          <p:cNvCxnSpPr>
            <a:cxnSpLocks/>
          </p:cNvCxnSpPr>
          <p:nvPr/>
        </p:nvCxnSpPr>
        <p:spPr>
          <a:xfrm>
            <a:off x="8711689" y="3089270"/>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43DA123-413A-4EFD-8604-03D14982BDAE}"/>
              </a:ext>
            </a:extLst>
          </p:cNvPr>
          <p:cNvSpPr txBox="1"/>
          <p:nvPr/>
        </p:nvSpPr>
        <p:spPr>
          <a:xfrm>
            <a:off x="8353318" y="2713467"/>
            <a:ext cx="719866"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Mạnh</a:t>
            </a:r>
            <a:endParaRPr lang="vi-VN"/>
          </a:p>
        </p:txBody>
      </p:sp>
      <p:cxnSp>
        <p:nvCxnSpPr>
          <p:cNvPr id="19" name="Straight Arrow Connector 18">
            <a:extLst>
              <a:ext uri="{FF2B5EF4-FFF2-40B4-BE49-F238E27FC236}">
                <a16:creationId xmlns:a16="http://schemas.microsoft.com/office/drawing/2014/main" id="{92B991BB-8544-4DD8-A57D-EC96942B0BCF}"/>
              </a:ext>
            </a:extLst>
          </p:cNvPr>
          <p:cNvCxnSpPr>
            <a:cxnSpLocks/>
          </p:cNvCxnSpPr>
          <p:nvPr/>
        </p:nvCxnSpPr>
        <p:spPr>
          <a:xfrm>
            <a:off x="3545413" y="3013280"/>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32FD85-4D12-4EE2-B663-F2971BED0BCC}"/>
              </a:ext>
            </a:extLst>
          </p:cNvPr>
          <p:cNvSpPr txBox="1"/>
          <p:nvPr/>
        </p:nvSpPr>
        <p:spPr>
          <a:xfrm>
            <a:off x="3292102" y="2652702"/>
            <a:ext cx="719866"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Nhẹ</a:t>
            </a:r>
            <a:endParaRPr lang="vi-VN"/>
          </a:p>
        </p:txBody>
      </p:sp>
      <p:cxnSp>
        <p:nvCxnSpPr>
          <p:cNvPr id="21" name="Straight Arrow Connector 20">
            <a:extLst>
              <a:ext uri="{FF2B5EF4-FFF2-40B4-BE49-F238E27FC236}">
                <a16:creationId xmlns:a16="http://schemas.microsoft.com/office/drawing/2014/main" id="{C509A1D7-ED46-4572-B662-B20601ADCB75}"/>
              </a:ext>
            </a:extLst>
          </p:cNvPr>
          <p:cNvCxnSpPr>
            <a:cxnSpLocks/>
          </p:cNvCxnSpPr>
          <p:nvPr/>
        </p:nvCxnSpPr>
        <p:spPr>
          <a:xfrm>
            <a:off x="5731046" y="3007221"/>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DA4A639-9FEA-42E1-BA63-F958AFA6A83C}"/>
              </a:ext>
            </a:extLst>
          </p:cNvPr>
          <p:cNvSpPr txBox="1"/>
          <p:nvPr/>
        </p:nvSpPr>
        <p:spPr>
          <a:xfrm>
            <a:off x="5477735" y="2646643"/>
            <a:ext cx="719866"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Nhẹ</a:t>
            </a:r>
            <a:endParaRPr lang="vi-VN"/>
          </a:p>
        </p:txBody>
      </p:sp>
      <p:cxnSp>
        <p:nvCxnSpPr>
          <p:cNvPr id="23" name="Straight Arrow Connector 22">
            <a:extLst>
              <a:ext uri="{FF2B5EF4-FFF2-40B4-BE49-F238E27FC236}">
                <a16:creationId xmlns:a16="http://schemas.microsoft.com/office/drawing/2014/main" id="{B4B179CC-09EC-43AA-86C1-F987415B9FAC}"/>
              </a:ext>
            </a:extLst>
          </p:cNvPr>
          <p:cNvCxnSpPr>
            <a:cxnSpLocks/>
          </p:cNvCxnSpPr>
          <p:nvPr/>
        </p:nvCxnSpPr>
        <p:spPr>
          <a:xfrm>
            <a:off x="7570580" y="3037120"/>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4824D47-E4FE-4AAC-95A2-D904A9177761}"/>
              </a:ext>
            </a:extLst>
          </p:cNvPr>
          <p:cNvSpPr txBox="1"/>
          <p:nvPr/>
        </p:nvSpPr>
        <p:spPr>
          <a:xfrm>
            <a:off x="7317269" y="2676542"/>
            <a:ext cx="719866"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Nhẹ</a:t>
            </a:r>
            <a:endParaRPr lang="vi-VN"/>
          </a:p>
        </p:txBody>
      </p:sp>
      <p:cxnSp>
        <p:nvCxnSpPr>
          <p:cNvPr id="25" name="Straight Arrow Connector 24">
            <a:extLst>
              <a:ext uri="{FF2B5EF4-FFF2-40B4-BE49-F238E27FC236}">
                <a16:creationId xmlns:a16="http://schemas.microsoft.com/office/drawing/2014/main" id="{042CAD4F-3A22-4718-A159-1F3F3A9843F0}"/>
              </a:ext>
            </a:extLst>
          </p:cNvPr>
          <p:cNvCxnSpPr>
            <a:cxnSpLocks/>
          </p:cNvCxnSpPr>
          <p:nvPr/>
        </p:nvCxnSpPr>
        <p:spPr>
          <a:xfrm>
            <a:off x="8934820" y="3111201"/>
            <a:ext cx="0" cy="41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E860AD-A9A4-49B5-8341-A94E0ACD4B7E}"/>
              </a:ext>
            </a:extLst>
          </p:cNvPr>
          <p:cNvSpPr txBox="1"/>
          <p:nvPr/>
        </p:nvSpPr>
        <p:spPr>
          <a:xfrm>
            <a:off x="8862399" y="2971239"/>
            <a:ext cx="719866" cy="369332"/>
          </a:xfrm>
          <a:prstGeom prst="rect">
            <a:avLst/>
          </a:prstGeom>
          <a:noFill/>
        </p:spPr>
        <p:txBody>
          <a:bodyPr wrap="square">
            <a:spAutoFit/>
          </a:bodyPr>
          <a:lstStyle/>
          <a:p>
            <a:r>
              <a:rPr lang="vi-VN" sz="1800">
                <a:latin typeface="Times New Roman" panose="02020603050405020304" pitchFamily="18" charset="0"/>
                <a:cs typeface="Times New Roman" panose="02020603050405020304" pitchFamily="18" charset="0"/>
              </a:rPr>
              <a:t>Nhẹ</a:t>
            </a:r>
            <a:endParaRPr lang="vi-VN"/>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anim calcmode="lin" valueType="num">
                                      <p:cBhvr>
                                        <p:cTn id="66" dur="1000" fill="hold"/>
                                        <p:tgtEl>
                                          <p:spTgt spid="19"/>
                                        </p:tgtEl>
                                        <p:attrNameLst>
                                          <p:attrName>ppt_x</p:attrName>
                                        </p:attrNameLst>
                                      </p:cBhvr>
                                      <p:tavLst>
                                        <p:tav tm="0">
                                          <p:val>
                                            <p:strVal val="#ppt_x"/>
                                          </p:val>
                                        </p:tav>
                                        <p:tav tm="100000">
                                          <p:val>
                                            <p:strVal val="#ppt_x"/>
                                          </p:val>
                                        </p:tav>
                                      </p:tavLst>
                                    </p:anim>
                                    <p:anim calcmode="lin" valueType="num">
                                      <p:cBhvr>
                                        <p:cTn id="6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1000"/>
                                        <p:tgtEl>
                                          <p:spTgt spid="23"/>
                                        </p:tgtEl>
                                      </p:cBhvr>
                                    </p:animEffect>
                                    <p:anim calcmode="lin" valueType="num">
                                      <p:cBhvr>
                                        <p:cTn id="90" dur="1000" fill="hold"/>
                                        <p:tgtEl>
                                          <p:spTgt spid="23"/>
                                        </p:tgtEl>
                                        <p:attrNameLst>
                                          <p:attrName>ppt_x</p:attrName>
                                        </p:attrNameLst>
                                      </p:cBhvr>
                                      <p:tavLst>
                                        <p:tav tm="0">
                                          <p:val>
                                            <p:strVal val="#ppt_x"/>
                                          </p:val>
                                        </p:tav>
                                        <p:tav tm="100000">
                                          <p:val>
                                            <p:strVal val="#ppt_x"/>
                                          </p:val>
                                        </p:tav>
                                      </p:tavLst>
                                    </p:anim>
                                    <p:anim calcmode="lin" valueType="num">
                                      <p:cBhvr>
                                        <p:cTn id="9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anim calcmode="lin" valueType="num">
                                      <p:cBhvr>
                                        <p:cTn id="97" dur="1000" fill="hold"/>
                                        <p:tgtEl>
                                          <p:spTgt spid="26"/>
                                        </p:tgtEl>
                                        <p:attrNameLst>
                                          <p:attrName>ppt_x</p:attrName>
                                        </p:attrNameLst>
                                      </p:cBhvr>
                                      <p:tavLst>
                                        <p:tav tm="0">
                                          <p:val>
                                            <p:strVal val="#ppt_x"/>
                                          </p:val>
                                        </p:tav>
                                        <p:tav tm="100000">
                                          <p:val>
                                            <p:strVal val="#ppt_x"/>
                                          </p:val>
                                        </p:tav>
                                      </p:tavLst>
                                    </p:anim>
                                    <p:anim calcmode="lin" valueType="num">
                                      <p:cBhvr>
                                        <p:cTn id="98" dur="1000" fill="hold"/>
                                        <p:tgtEl>
                                          <p:spTgt spid="26"/>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1000"/>
                                        <p:tgtEl>
                                          <p:spTgt spid="25"/>
                                        </p:tgtEl>
                                      </p:cBhvr>
                                    </p:animEffect>
                                    <p:anim calcmode="lin" valueType="num">
                                      <p:cBhvr>
                                        <p:cTn id="102" dur="1000" fill="hold"/>
                                        <p:tgtEl>
                                          <p:spTgt spid="25"/>
                                        </p:tgtEl>
                                        <p:attrNameLst>
                                          <p:attrName>ppt_x</p:attrName>
                                        </p:attrNameLst>
                                      </p:cBhvr>
                                      <p:tavLst>
                                        <p:tav tm="0">
                                          <p:val>
                                            <p:strVal val="#ppt_x"/>
                                          </p:val>
                                        </p:tav>
                                        <p:tav tm="100000">
                                          <p:val>
                                            <p:strVal val="#ppt_x"/>
                                          </p:val>
                                        </p:tav>
                                      </p:tavLst>
                                    </p:anim>
                                    <p:anim calcmode="lin" valueType="num">
                                      <p:cBhvr>
                                        <p:cTn id="10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0" grpId="0"/>
      <p:bldP spid="22" grpId="0"/>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9000" r="-9000"/>
          </a:stretch>
        </a:blipFill>
        <a:effectLst/>
      </p:bgPr>
    </p:bg>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127221" y="2467590"/>
            <a:ext cx="2442165" cy="4390410"/>
          </a:xfrm>
          <a:prstGeom prst="rect">
            <a:avLst/>
          </a:prstGeom>
        </p:spPr>
      </p:pic>
      <p:pic>
        <p:nvPicPr>
          <p:cNvPr id="10" name="Picture 9">
            <a:extLst>
              <a:ext uri="{FF2B5EF4-FFF2-40B4-BE49-F238E27FC236}">
                <a16:creationId xmlns:a16="http://schemas.microsoft.com/office/drawing/2014/main" id="{D9561634-1838-4925-8BA1-52A6FC72CC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812" y="3629608"/>
            <a:ext cx="3004807" cy="3321698"/>
          </a:xfrm>
          <a:prstGeom prst="rect">
            <a:avLst/>
          </a:prstGeom>
        </p:spPr>
      </p:pic>
      <p:sp>
        <p:nvSpPr>
          <p:cNvPr id="11" name="Rectangle 10">
            <a:extLst>
              <a:ext uri="{FF2B5EF4-FFF2-40B4-BE49-F238E27FC236}">
                <a16:creationId xmlns:a16="http://schemas.microsoft.com/office/drawing/2014/main" id="{A85C6FF6-DFF8-4F92-B953-20FF70913D0B}"/>
              </a:ext>
            </a:extLst>
          </p:cNvPr>
          <p:cNvSpPr/>
          <p:nvPr/>
        </p:nvSpPr>
        <p:spPr>
          <a:xfrm>
            <a:off x="2819113" y="1489638"/>
            <a:ext cx="2032929" cy="461665"/>
          </a:xfrm>
          <a:prstGeom prst="rect">
            <a:avLst/>
          </a:prstGeom>
        </p:spPr>
        <p:txBody>
          <a:bodyPr wrap="non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dung 2:    </a:t>
            </a:r>
          </a:p>
        </p:txBody>
      </p:sp>
      <p:sp>
        <p:nvSpPr>
          <p:cNvPr id="12" name="TextBox 8">
            <a:extLst>
              <a:ext uri="{FF2B5EF4-FFF2-40B4-BE49-F238E27FC236}">
                <a16:creationId xmlns:a16="http://schemas.microsoft.com/office/drawing/2014/main" id="{31D95BBD-0315-4445-8DAE-6731DE889B83}"/>
              </a:ext>
            </a:extLst>
          </p:cNvPr>
          <p:cNvSpPr txBox="1"/>
          <p:nvPr/>
        </p:nvSpPr>
        <p:spPr>
          <a:xfrm>
            <a:off x="4406371" y="1951303"/>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Đọc nhạc: Bài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đọc nhạc số 1</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4"/>
            <a:ext cx="12192000" cy="400328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15192" y="2682858"/>
            <a:ext cx="2502574" cy="2361416"/>
          </a:xfrm>
          <a:prstGeom prst="rect">
            <a:avLst/>
          </a:prstGeom>
        </p:spPr>
      </p:pic>
      <p:sp>
        <p:nvSpPr>
          <p:cNvPr id="6" name="Rectangle 5"/>
          <p:cNvSpPr/>
          <p:nvPr/>
        </p:nvSpPr>
        <p:spPr>
          <a:xfrm>
            <a:off x="665682" y="865483"/>
            <a:ext cx="3118161" cy="461665"/>
          </a:xfrm>
          <a:prstGeom prst="rect">
            <a:avLst/>
          </a:prstGeom>
        </p:spPr>
        <p:txBody>
          <a:bodyPr wrap="non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a:t>
            </a:r>
            <a:r>
              <a:rPr kumimoji="0" lang="vi-VN"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gam</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đô trưởng:    </a:t>
            </a:r>
          </a:p>
        </p:txBody>
      </p:sp>
      <p:pic>
        <p:nvPicPr>
          <p:cNvPr id="4" name="Hình ảnh 3">
            <a:extLst>
              <a:ext uri="{FF2B5EF4-FFF2-40B4-BE49-F238E27FC236}">
                <a16:creationId xmlns:a16="http://schemas.microsoft.com/office/drawing/2014/main" id="{44A386B1-CA06-0491-DD9E-648C90963368}"/>
              </a:ext>
            </a:extLst>
          </p:cNvPr>
          <p:cNvPicPr>
            <a:picLocks noChangeAspect="1"/>
          </p:cNvPicPr>
          <p:nvPr/>
        </p:nvPicPr>
        <p:blipFill>
          <a:blip r:embed="rId6"/>
          <a:stretch>
            <a:fillRect/>
          </a:stretch>
        </p:blipFill>
        <p:spPr>
          <a:xfrm>
            <a:off x="2393944" y="1729093"/>
            <a:ext cx="7626922" cy="1009837"/>
          </a:xfrm>
          <a:prstGeom prst="rect">
            <a:avLst/>
          </a:prstGeom>
        </p:spPr>
      </p:pic>
      <p:pic>
        <p:nvPicPr>
          <p:cNvPr id="5" name="Đọc gam Đô trưởng và các nốt trục - SGK Âm nhạc 6 Cánh diều">
            <a:hlinkClick r:id="" action="ppaction://media"/>
            <a:extLst>
              <a:ext uri="{FF2B5EF4-FFF2-40B4-BE49-F238E27FC236}">
                <a16:creationId xmlns:a16="http://schemas.microsoft.com/office/drawing/2014/main" id="{3FF7B4D1-44BB-2238-6843-5C51B1759C69}"/>
              </a:ext>
            </a:extLst>
          </p:cNvPr>
          <p:cNvPicPr>
            <a:picLocks noChangeAspect="1"/>
          </p:cNvPicPr>
          <p:nvPr>
            <a:audioFile r:link="rId1"/>
            <p:extLst>
              <p:ext uri="{DAA4B4D4-6D71-4841-9C94-3DE7FCFB9230}">
                <p14:media xmlns:p14="http://schemas.microsoft.com/office/powerpoint/2010/main" r:embed="rId2">
                  <p14:trim end="14321.4375"/>
                </p14:media>
              </p:ext>
            </p:extLst>
          </p:nvPr>
        </p:nvPicPr>
        <p:blipFill>
          <a:blip r:embed="rId7"/>
          <a:stretch>
            <a:fillRect/>
          </a:stretch>
        </p:blipFill>
        <p:spPr>
          <a:xfrm>
            <a:off x="6642226" y="3429000"/>
            <a:ext cx="609600" cy="609600"/>
          </a:xfrm>
          <a:prstGeom prst="rect">
            <a:avLst/>
          </a:prstGeom>
        </p:spPr>
      </p:pic>
      <p:pic>
        <p:nvPicPr>
          <p:cNvPr id="7" name="Picture 9" descr="F:\未标题-1.png">
            <a:extLst>
              <a:ext uri="{FF2B5EF4-FFF2-40B4-BE49-F238E27FC236}">
                <a16:creationId xmlns:a16="http://schemas.microsoft.com/office/drawing/2014/main" id="{B2BEB5B1-2FF9-4793-A88A-C4F3A54EEDC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0" y="4964224"/>
            <a:ext cx="12161270" cy="1893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未标题-1.png">
            <a:extLst>
              <a:ext uri="{FF2B5EF4-FFF2-40B4-BE49-F238E27FC236}">
                <a16:creationId xmlns:a16="http://schemas.microsoft.com/office/drawing/2014/main" id="{CB8A1F66-C400-4090-94F7-02D13E3160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30730" y="5726619"/>
            <a:ext cx="12161270" cy="122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501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765"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11" descr="Ảnh có chứa màu trắng, biểu tượng, Đồ họa, Phông chữ&#10;&#10;Mô tả được tạo tự động">
            <a:extLst>
              <a:ext uri="{FF2B5EF4-FFF2-40B4-BE49-F238E27FC236}">
                <a16:creationId xmlns:a16="http://schemas.microsoft.com/office/drawing/2014/main" id="{CCEB817B-9906-4B07-8A84-F53DB1BEACCB}"/>
              </a:ext>
            </a:extLst>
          </p:cNvPr>
          <p:cNvPicPr>
            <a:picLocks noChangeAspect="1"/>
          </p:cNvPicPr>
          <p:nvPr/>
        </p:nvPicPr>
        <p:blipFill>
          <a:blip r:embed="rId2"/>
          <a:stretch>
            <a:fillRect/>
          </a:stretch>
        </p:blipFill>
        <p:spPr>
          <a:xfrm>
            <a:off x="1970553" y="3955159"/>
            <a:ext cx="972185" cy="1614805"/>
          </a:xfrm>
          <a:prstGeom prst="rect">
            <a:avLst/>
          </a:prstGeom>
        </p:spPr>
      </p:pic>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180419" y="0"/>
            <a:ext cx="2097500" cy="1995966"/>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114" y="5549840"/>
            <a:ext cx="2672936" cy="711001"/>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8">
            <a:extLst>
              <a:ext uri="{28A0092B-C50C-407E-A947-70E740481C1C}">
                <a14:useLocalDpi xmlns:a14="http://schemas.microsoft.com/office/drawing/2010/main" val="0"/>
              </a:ext>
            </a:extLst>
          </a:blip>
          <a:srcRect t="19240" r="86092"/>
          <a:stretch/>
        </p:blipFill>
        <p:spPr>
          <a:xfrm rot="925571">
            <a:off x="10935798" y="-621096"/>
            <a:ext cx="1247813" cy="2855616"/>
          </a:xfrm>
          <a:prstGeom prst="rect">
            <a:avLst/>
          </a:prstGeom>
        </p:spPr>
      </p:pic>
      <p:pic>
        <p:nvPicPr>
          <p:cNvPr id="10" name="Picture 9">
            <a:extLst>
              <a:ext uri="{FF2B5EF4-FFF2-40B4-BE49-F238E27FC236}">
                <a16:creationId xmlns:a16="http://schemas.microsoft.com/office/drawing/2014/main" id="{1929D561-BD38-44A7-B3D5-E2C91A4454BD}"/>
              </a:ext>
            </a:extLst>
          </p:cNvPr>
          <p:cNvPicPr>
            <a:picLocks noChangeAspect="1"/>
          </p:cNvPicPr>
          <p:nvPr/>
        </p:nvPicPr>
        <p:blipFill>
          <a:blip r:embed="rId9"/>
          <a:stretch>
            <a:fillRect/>
          </a:stretch>
        </p:blipFill>
        <p:spPr>
          <a:xfrm>
            <a:off x="2068781" y="982180"/>
            <a:ext cx="3508281" cy="1185692"/>
          </a:xfrm>
          <a:prstGeom prst="rect">
            <a:avLst/>
          </a:prstGeom>
        </p:spPr>
      </p:pic>
      <p:sp>
        <p:nvSpPr>
          <p:cNvPr id="11" name="TextBox 8">
            <a:extLst>
              <a:ext uri="{FF2B5EF4-FFF2-40B4-BE49-F238E27FC236}">
                <a16:creationId xmlns:a16="http://schemas.microsoft.com/office/drawing/2014/main" id="{E2C1A652-562A-4CD9-A812-475DA1CFBE3B}"/>
              </a:ext>
            </a:extLst>
          </p:cNvPr>
          <p:cNvSpPr txBox="1"/>
          <p:nvPr/>
        </p:nvSpPr>
        <p:spPr>
          <a:xfrm>
            <a:off x="542114" y="2332066"/>
            <a:ext cx="868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Đọc tiết tấu kết hợp gõ đệm hoặc vỗ tay theo phách</a:t>
            </a:r>
            <a:endPar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TextBox 8">
            <a:extLst>
              <a:ext uri="{FF2B5EF4-FFF2-40B4-BE49-F238E27FC236}">
                <a16:creationId xmlns:a16="http://schemas.microsoft.com/office/drawing/2014/main" id="{29041ADD-51EB-4075-BDC1-BE1C492B4589}"/>
              </a:ext>
            </a:extLst>
          </p:cNvPr>
          <p:cNvSpPr txBox="1"/>
          <p:nvPr/>
        </p:nvSpPr>
        <p:spPr>
          <a:xfrm>
            <a:off x="2231615" y="342753"/>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Vị trí nốt Rê</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3" name="Hình ảnh 11" descr="Ảnh có chứa màu trắng, biểu tượng, Đồ họa, Phông chữ&#10;&#10;Mô tả được tạo tự động">
            <a:extLst>
              <a:ext uri="{FF2B5EF4-FFF2-40B4-BE49-F238E27FC236}">
                <a16:creationId xmlns:a16="http://schemas.microsoft.com/office/drawing/2014/main" id="{BE60C93E-865D-4634-BD48-3FD0D91772C4}"/>
              </a:ext>
            </a:extLst>
          </p:cNvPr>
          <p:cNvPicPr>
            <a:picLocks noChangeAspect="1"/>
          </p:cNvPicPr>
          <p:nvPr/>
        </p:nvPicPr>
        <p:blipFill>
          <a:blip r:embed="rId2"/>
          <a:stretch>
            <a:fillRect/>
          </a:stretch>
        </p:blipFill>
        <p:spPr>
          <a:xfrm>
            <a:off x="1910862" y="2885357"/>
            <a:ext cx="972185" cy="1614805"/>
          </a:xfrm>
          <a:prstGeom prst="rect">
            <a:avLst/>
          </a:prstGeom>
        </p:spPr>
      </p:pic>
      <p:pic>
        <p:nvPicPr>
          <p:cNvPr id="14" name="Hình ảnh 12" descr="Ảnh có chứa ảnh chụp màn hình, màu đen, thiết kế&#10;&#10;Mô tả được tạo tự động">
            <a:extLst>
              <a:ext uri="{FF2B5EF4-FFF2-40B4-BE49-F238E27FC236}">
                <a16:creationId xmlns:a16="http://schemas.microsoft.com/office/drawing/2014/main" id="{77644262-F8D0-4FDB-A12A-887A03B75A2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901265" y="3319221"/>
            <a:ext cx="697230" cy="845185"/>
          </a:xfrm>
          <a:prstGeom prst="rect">
            <a:avLst/>
          </a:prstGeom>
        </p:spPr>
      </p:pic>
      <p:pic>
        <p:nvPicPr>
          <p:cNvPr id="15" name="Hình ảnh 13" descr="Ảnh có chứa ăng ten&#10;&#10;Mô tả được tạo tự động với mức tin cậy trung bình">
            <a:extLst>
              <a:ext uri="{FF2B5EF4-FFF2-40B4-BE49-F238E27FC236}">
                <a16:creationId xmlns:a16="http://schemas.microsoft.com/office/drawing/2014/main" id="{E9AEC579-6A4C-4088-9FF5-BFBE292E39A3}"/>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2833334" y="3505279"/>
            <a:ext cx="363855" cy="521970"/>
          </a:xfrm>
          <a:prstGeom prst="rect">
            <a:avLst/>
          </a:prstGeom>
        </p:spPr>
      </p:pic>
      <p:cxnSp>
        <p:nvCxnSpPr>
          <p:cNvPr id="16" name="Đường nối Thẳng 15">
            <a:extLst>
              <a:ext uri="{FF2B5EF4-FFF2-40B4-BE49-F238E27FC236}">
                <a16:creationId xmlns:a16="http://schemas.microsoft.com/office/drawing/2014/main" id="{078B8535-49ED-4ACC-B96F-978F762CDD41}"/>
              </a:ext>
            </a:extLst>
          </p:cNvPr>
          <p:cNvCxnSpPr>
            <a:cxnSpLocks/>
          </p:cNvCxnSpPr>
          <p:nvPr/>
        </p:nvCxnSpPr>
        <p:spPr>
          <a:xfrm>
            <a:off x="4611539" y="3463500"/>
            <a:ext cx="0" cy="603005"/>
          </a:xfrm>
          <a:prstGeom prst="line">
            <a:avLst/>
          </a:prstGeom>
          <a:ln w="28575"/>
        </p:spPr>
        <p:style>
          <a:lnRef idx="1">
            <a:schemeClr val="dk1"/>
          </a:lnRef>
          <a:fillRef idx="0">
            <a:schemeClr val="dk1"/>
          </a:fillRef>
          <a:effectRef idx="0">
            <a:schemeClr val="dk1"/>
          </a:effectRef>
          <a:fontRef idx="minor">
            <a:schemeClr val="tx1"/>
          </a:fontRef>
        </p:style>
      </p:cxnSp>
      <p:pic>
        <p:nvPicPr>
          <p:cNvPr id="17"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91833F3F-7CE1-4819-8493-4B03C43A9499}"/>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3473171" y="3471940"/>
            <a:ext cx="475615" cy="588645"/>
          </a:xfrm>
          <a:prstGeom prst="rect">
            <a:avLst/>
          </a:prstGeom>
        </p:spPr>
      </p:pic>
      <p:pic>
        <p:nvPicPr>
          <p:cNvPr id="18" name="Hình ảnh 27" descr="Ảnh có chứa ảnh chụp màn hình, màu đen, thiết kế&#10;&#10;Mô tả được tạo tự động">
            <a:extLst>
              <a:ext uri="{FF2B5EF4-FFF2-40B4-BE49-F238E27FC236}">
                <a16:creationId xmlns:a16="http://schemas.microsoft.com/office/drawing/2014/main" id="{AEFF6FDF-B2C4-4E45-8CC4-23D5D6A1C3F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904826" y="3336987"/>
            <a:ext cx="697230" cy="845185"/>
          </a:xfrm>
          <a:prstGeom prst="rect">
            <a:avLst/>
          </a:prstGeom>
        </p:spPr>
      </p:pic>
      <p:pic>
        <p:nvPicPr>
          <p:cNvPr id="20" name="Picture 19">
            <a:extLst>
              <a:ext uri="{FF2B5EF4-FFF2-40B4-BE49-F238E27FC236}">
                <a16:creationId xmlns:a16="http://schemas.microsoft.com/office/drawing/2014/main" id="{E5A8F1E7-CEEF-42FF-9F1D-8B05D3D45E3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3999901" y="3505279"/>
            <a:ext cx="522957" cy="451644"/>
          </a:xfrm>
          <a:prstGeom prst="rect">
            <a:avLst/>
          </a:prstGeom>
        </p:spPr>
      </p:pic>
      <p:pic>
        <p:nvPicPr>
          <p:cNvPr id="21" name="Hình ảnh 13" descr="Ảnh có chứa ăng ten&#10;&#10;Mô tả được tạo tự động với mức tin cậy trung bình">
            <a:extLst>
              <a:ext uri="{FF2B5EF4-FFF2-40B4-BE49-F238E27FC236}">
                <a16:creationId xmlns:a16="http://schemas.microsoft.com/office/drawing/2014/main" id="{F6A8A088-1EF1-4443-8AD8-64708C68388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4883730" y="3498595"/>
            <a:ext cx="363855" cy="521970"/>
          </a:xfrm>
          <a:prstGeom prst="rect">
            <a:avLst/>
          </a:prstGeom>
        </p:spPr>
      </p:pic>
      <p:cxnSp>
        <p:nvCxnSpPr>
          <p:cNvPr id="22" name="Đường nối Thẳng 15">
            <a:extLst>
              <a:ext uri="{FF2B5EF4-FFF2-40B4-BE49-F238E27FC236}">
                <a16:creationId xmlns:a16="http://schemas.microsoft.com/office/drawing/2014/main" id="{52787DCC-0E6B-44C3-BB9A-8FF98DEE2B5E}"/>
              </a:ext>
            </a:extLst>
          </p:cNvPr>
          <p:cNvCxnSpPr>
            <a:cxnSpLocks/>
          </p:cNvCxnSpPr>
          <p:nvPr/>
        </p:nvCxnSpPr>
        <p:spPr>
          <a:xfrm>
            <a:off x="6557363" y="3422980"/>
            <a:ext cx="0" cy="603005"/>
          </a:xfrm>
          <a:prstGeom prst="line">
            <a:avLst/>
          </a:prstGeom>
          <a:ln w="28575"/>
        </p:spPr>
        <p:style>
          <a:lnRef idx="1">
            <a:schemeClr val="dk1"/>
          </a:lnRef>
          <a:fillRef idx="0">
            <a:schemeClr val="dk1"/>
          </a:fillRef>
          <a:effectRef idx="0">
            <a:schemeClr val="dk1"/>
          </a:effectRef>
          <a:fontRef idx="minor">
            <a:schemeClr val="tx1"/>
          </a:fontRef>
        </p:style>
      </p:cxnSp>
      <p:pic>
        <p:nvPicPr>
          <p:cNvPr id="23"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479BFE38-3023-479E-A926-256B6C2A1234}"/>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5445703" y="3430161"/>
            <a:ext cx="475615" cy="588645"/>
          </a:xfrm>
          <a:prstGeom prst="rect">
            <a:avLst/>
          </a:prstGeom>
        </p:spPr>
      </p:pic>
      <p:pic>
        <p:nvPicPr>
          <p:cNvPr id="24" name="Picture 23">
            <a:extLst>
              <a:ext uri="{FF2B5EF4-FFF2-40B4-BE49-F238E27FC236}">
                <a16:creationId xmlns:a16="http://schemas.microsoft.com/office/drawing/2014/main" id="{8EA9066D-F977-4944-8E46-DD58AA65BAD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5972433" y="3463500"/>
            <a:ext cx="522957" cy="451644"/>
          </a:xfrm>
          <a:prstGeom prst="rect">
            <a:avLst/>
          </a:prstGeom>
        </p:spPr>
      </p:pic>
      <p:cxnSp>
        <p:nvCxnSpPr>
          <p:cNvPr id="25" name="Đường nối Thẳng 15">
            <a:extLst>
              <a:ext uri="{FF2B5EF4-FFF2-40B4-BE49-F238E27FC236}">
                <a16:creationId xmlns:a16="http://schemas.microsoft.com/office/drawing/2014/main" id="{17EAC3E7-0CC2-44BC-9849-9022BE307C02}"/>
              </a:ext>
            </a:extLst>
          </p:cNvPr>
          <p:cNvCxnSpPr>
            <a:cxnSpLocks/>
          </p:cNvCxnSpPr>
          <p:nvPr/>
        </p:nvCxnSpPr>
        <p:spPr>
          <a:xfrm>
            <a:off x="8759102" y="3401617"/>
            <a:ext cx="0" cy="603005"/>
          </a:xfrm>
          <a:prstGeom prst="line">
            <a:avLst/>
          </a:prstGeom>
          <a:ln w="28575"/>
        </p:spPr>
        <p:style>
          <a:lnRef idx="1">
            <a:schemeClr val="dk1"/>
          </a:lnRef>
          <a:fillRef idx="0">
            <a:schemeClr val="dk1"/>
          </a:fillRef>
          <a:effectRef idx="0">
            <a:schemeClr val="dk1"/>
          </a:effectRef>
          <a:fontRef idx="minor">
            <a:schemeClr val="tx1"/>
          </a:fontRef>
        </p:style>
      </p:cxnSp>
      <p:pic>
        <p:nvPicPr>
          <p:cNvPr id="26" name="Hình ảnh 13" descr="Ảnh có chứa ăng ten&#10;&#10;Mô tả được tạo tự động với mức tin cậy trung bình">
            <a:extLst>
              <a:ext uri="{FF2B5EF4-FFF2-40B4-BE49-F238E27FC236}">
                <a16:creationId xmlns:a16="http://schemas.microsoft.com/office/drawing/2014/main" id="{25F98046-AF94-4E23-BFDE-AE28177E2D1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9031293" y="3436712"/>
            <a:ext cx="363855" cy="521970"/>
          </a:xfrm>
          <a:prstGeom prst="rect">
            <a:avLst/>
          </a:prstGeom>
        </p:spPr>
      </p:pic>
      <p:cxnSp>
        <p:nvCxnSpPr>
          <p:cNvPr id="27" name="Đường nối Thẳng 15">
            <a:extLst>
              <a:ext uri="{FF2B5EF4-FFF2-40B4-BE49-F238E27FC236}">
                <a16:creationId xmlns:a16="http://schemas.microsoft.com/office/drawing/2014/main" id="{EB168B33-DCF4-4ACD-B893-30CDE700BD9E}"/>
              </a:ext>
            </a:extLst>
          </p:cNvPr>
          <p:cNvCxnSpPr>
            <a:cxnSpLocks/>
          </p:cNvCxnSpPr>
          <p:nvPr/>
        </p:nvCxnSpPr>
        <p:spPr>
          <a:xfrm>
            <a:off x="10562535" y="3401617"/>
            <a:ext cx="0" cy="603005"/>
          </a:xfrm>
          <a:prstGeom prst="line">
            <a:avLst/>
          </a:prstGeom>
          <a:ln w="28575"/>
        </p:spPr>
        <p:style>
          <a:lnRef idx="1">
            <a:schemeClr val="dk1"/>
          </a:lnRef>
          <a:fillRef idx="0">
            <a:schemeClr val="dk1"/>
          </a:fillRef>
          <a:effectRef idx="0">
            <a:schemeClr val="dk1"/>
          </a:effectRef>
          <a:fontRef idx="minor">
            <a:schemeClr val="tx1"/>
          </a:fontRef>
        </p:style>
      </p:cxnSp>
      <p:pic>
        <p:nvPicPr>
          <p:cNvPr id="28"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9BEA412-37FB-4BF9-80BD-8BAF07B3B8BB}"/>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9593266" y="3368278"/>
            <a:ext cx="475615" cy="588645"/>
          </a:xfrm>
          <a:prstGeom prst="rect">
            <a:avLst/>
          </a:prstGeom>
        </p:spPr>
      </p:pic>
      <p:pic>
        <p:nvPicPr>
          <p:cNvPr id="29" name="Picture 28">
            <a:extLst>
              <a:ext uri="{FF2B5EF4-FFF2-40B4-BE49-F238E27FC236}">
                <a16:creationId xmlns:a16="http://schemas.microsoft.com/office/drawing/2014/main" id="{E11E869C-DF8C-4883-B867-BEA0A16396E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0119996" y="3401617"/>
            <a:ext cx="522957" cy="451644"/>
          </a:xfrm>
          <a:prstGeom prst="rect">
            <a:avLst/>
          </a:prstGeom>
        </p:spPr>
      </p:pic>
      <p:cxnSp>
        <p:nvCxnSpPr>
          <p:cNvPr id="30" name="Đường nối Thẳng 15">
            <a:extLst>
              <a:ext uri="{FF2B5EF4-FFF2-40B4-BE49-F238E27FC236}">
                <a16:creationId xmlns:a16="http://schemas.microsoft.com/office/drawing/2014/main" id="{CB609259-0883-4ACD-8DDC-E9E66A6E4812}"/>
              </a:ext>
            </a:extLst>
          </p:cNvPr>
          <p:cNvCxnSpPr>
            <a:cxnSpLocks/>
          </p:cNvCxnSpPr>
          <p:nvPr/>
        </p:nvCxnSpPr>
        <p:spPr>
          <a:xfrm>
            <a:off x="10642953" y="3401617"/>
            <a:ext cx="0" cy="603005"/>
          </a:xfrm>
          <a:prstGeom prst="line">
            <a:avLst/>
          </a:prstGeom>
          <a:ln w="28575"/>
        </p:spPr>
        <p:style>
          <a:lnRef idx="1">
            <a:schemeClr val="dk1"/>
          </a:lnRef>
          <a:fillRef idx="0">
            <a:schemeClr val="dk1"/>
          </a:fillRef>
          <a:effectRef idx="0">
            <a:schemeClr val="dk1"/>
          </a:effectRef>
          <a:fontRef idx="minor">
            <a:schemeClr val="tx1"/>
          </a:fontRef>
        </p:style>
      </p:cxnSp>
      <p:pic>
        <p:nvPicPr>
          <p:cNvPr id="32" name="Hình ảnh 12" descr="Ảnh có chứa ảnh chụp màn hình, màu đen, thiết kế&#10;&#10;Mô tả được tạo tự động">
            <a:extLst>
              <a:ext uri="{FF2B5EF4-FFF2-40B4-BE49-F238E27FC236}">
                <a16:creationId xmlns:a16="http://schemas.microsoft.com/office/drawing/2014/main" id="{E33BF650-7E59-4118-902B-369B660A4F0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775941" y="4510465"/>
            <a:ext cx="697230" cy="845185"/>
          </a:xfrm>
          <a:prstGeom prst="rect">
            <a:avLst/>
          </a:prstGeom>
        </p:spPr>
      </p:pic>
      <p:pic>
        <p:nvPicPr>
          <p:cNvPr id="33" name="Hình ảnh 27" descr="Ảnh có chứa ảnh chụp màn hình, màu đen, thiết kế&#10;&#10;Mô tả được tạo tự động">
            <a:extLst>
              <a:ext uri="{FF2B5EF4-FFF2-40B4-BE49-F238E27FC236}">
                <a16:creationId xmlns:a16="http://schemas.microsoft.com/office/drawing/2014/main" id="{421E754D-738C-4D65-8EA3-6DB7BD97E72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779502" y="4528231"/>
            <a:ext cx="697230" cy="845185"/>
          </a:xfrm>
          <a:prstGeom prst="rect">
            <a:avLst/>
          </a:prstGeom>
        </p:spPr>
      </p:pic>
      <p:pic>
        <p:nvPicPr>
          <p:cNvPr id="34" name="Hình ảnh 12" descr="Ảnh có chứa ảnh chụp màn hình, màu đen, thiết kế&#10;&#10;Mô tả được tạo tự động">
            <a:extLst>
              <a:ext uri="{FF2B5EF4-FFF2-40B4-BE49-F238E27FC236}">
                <a16:creationId xmlns:a16="http://schemas.microsoft.com/office/drawing/2014/main" id="{50D8E027-2EC3-4A19-B63C-51D78187E01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952380" y="4458605"/>
            <a:ext cx="697230" cy="845185"/>
          </a:xfrm>
          <a:prstGeom prst="rect">
            <a:avLst/>
          </a:prstGeom>
        </p:spPr>
      </p:pic>
      <p:cxnSp>
        <p:nvCxnSpPr>
          <p:cNvPr id="35" name="Đường nối Thẳng 15">
            <a:extLst>
              <a:ext uri="{FF2B5EF4-FFF2-40B4-BE49-F238E27FC236}">
                <a16:creationId xmlns:a16="http://schemas.microsoft.com/office/drawing/2014/main" id="{DB3F12A8-3FC4-4B22-895C-6D9EF01722EC}"/>
              </a:ext>
            </a:extLst>
          </p:cNvPr>
          <p:cNvCxnSpPr>
            <a:cxnSpLocks/>
          </p:cNvCxnSpPr>
          <p:nvPr/>
        </p:nvCxnSpPr>
        <p:spPr>
          <a:xfrm>
            <a:off x="4662654" y="4602884"/>
            <a:ext cx="0" cy="603005"/>
          </a:xfrm>
          <a:prstGeom prst="line">
            <a:avLst/>
          </a:prstGeom>
          <a:ln w="28575"/>
        </p:spPr>
        <p:style>
          <a:lnRef idx="1">
            <a:schemeClr val="dk1"/>
          </a:lnRef>
          <a:fillRef idx="0">
            <a:schemeClr val="dk1"/>
          </a:fillRef>
          <a:effectRef idx="0">
            <a:schemeClr val="dk1"/>
          </a:effectRef>
          <a:fontRef idx="minor">
            <a:schemeClr val="tx1"/>
          </a:fontRef>
        </p:style>
      </p:cxnSp>
      <p:pic>
        <p:nvPicPr>
          <p:cNvPr id="36" name="Hình ảnh 27" descr="Ảnh có chứa ảnh chụp màn hình, màu đen, thiết kế&#10;&#10;Mô tả được tạo tự động">
            <a:extLst>
              <a:ext uri="{FF2B5EF4-FFF2-40B4-BE49-F238E27FC236}">
                <a16:creationId xmlns:a16="http://schemas.microsoft.com/office/drawing/2014/main" id="{448C406D-31C1-435C-864E-1135A5F868C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955941" y="4476371"/>
            <a:ext cx="697230" cy="845185"/>
          </a:xfrm>
          <a:prstGeom prst="rect">
            <a:avLst/>
          </a:prstGeom>
        </p:spPr>
      </p:pic>
      <p:pic>
        <p:nvPicPr>
          <p:cNvPr id="37" name="Hình ảnh 13" descr="Ảnh có chứa ăng ten&#10;&#10;Mô tả được tạo tự động với mức tin cậy trung bình">
            <a:extLst>
              <a:ext uri="{FF2B5EF4-FFF2-40B4-BE49-F238E27FC236}">
                <a16:creationId xmlns:a16="http://schemas.microsoft.com/office/drawing/2014/main" id="{852102F7-C63A-4B09-84C6-537B9AC69A0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4934845" y="4637979"/>
            <a:ext cx="363855" cy="521970"/>
          </a:xfrm>
          <a:prstGeom prst="rect">
            <a:avLst/>
          </a:prstGeom>
        </p:spPr>
      </p:pic>
      <p:cxnSp>
        <p:nvCxnSpPr>
          <p:cNvPr id="38" name="Đường nối Thẳng 15">
            <a:extLst>
              <a:ext uri="{FF2B5EF4-FFF2-40B4-BE49-F238E27FC236}">
                <a16:creationId xmlns:a16="http://schemas.microsoft.com/office/drawing/2014/main" id="{D6FDB79A-94EB-45D5-B5FE-628717166BAF}"/>
              </a:ext>
            </a:extLst>
          </p:cNvPr>
          <p:cNvCxnSpPr>
            <a:cxnSpLocks/>
          </p:cNvCxnSpPr>
          <p:nvPr/>
        </p:nvCxnSpPr>
        <p:spPr>
          <a:xfrm>
            <a:off x="6608478" y="4562364"/>
            <a:ext cx="0" cy="603005"/>
          </a:xfrm>
          <a:prstGeom prst="line">
            <a:avLst/>
          </a:prstGeom>
          <a:ln w="28575"/>
        </p:spPr>
        <p:style>
          <a:lnRef idx="1">
            <a:schemeClr val="dk1"/>
          </a:lnRef>
          <a:fillRef idx="0">
            <a:schemeClr val="dk1"/>
          </a:fillRef>
          <a:effectRef idx="0">
            <a:schemeClr val="dk1"/>
          </a:effectRef>
          <a:fontRef idx="minor">
            <a:schemeClr val="tx1"/>
          </a:fontRef>
        </p:style>
      </p:cxnSp>
      <p:pic>
        <p:nvPicPr>
          <p:cNvPr id="39"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4843634-20F9-4AA2-A88C-03C0AAB2F39C}"/>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5496818" y="4569545"/>
            <a:ext cx="475615" cy="588645"/>
          </a:xfrm>
          <a:prstGeom prst="rect">
            <a:avLst/>
          </a:prstGeom>
        </p:spPr>
      </p:pic>
      <p:pic>
        <p:nvPicPr>
          <p:cNvPr id="40" name="Picture 39">
            <a:extLst>
              <a:ext uri="{FF2B5EF4-FFF2-40B4-BE49-F238E27FC236}">
                <a16:creationId xmlns:a16="http://schemas.microsoft.com/office/drawing/2014/main" id="{E8F0DD1B-E72B-4AEB-9FE6-AA02C7F9D5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6023548" y="4602884"/>
            <a:ext cx="522957" cy="451644"/>
          </a:xfrm>
          <a:prstGeom prst="rect">
            <a:avLst/>
          </a:prstGeom>
        </p:spPr>
      </p:pic>
      <p:cxnSp>
        <p:nvCxnSpPr>
          <p:cNvPr id="41" name="Đường nối Thẳng 15">
            <a:extLst>
              <a:ext uri="{FF2B5EF4-FFF2-40B4-BE49-F238E27FC236}">
                <a16:creationId xmlns:a16="http://schemas.microsoft.com/office/drawing/2014/main" id="{A097F808-A2B0-4AAB-9F38-7FBA6159A399}"/>
              </a:ext>
            </a:extLst>
          </p:cNvPr>
          <p:cNvCxnSpPr>
            <a:cxnSpLocks/>
          </p:cNvCxnSpPr>
          <p:nvPr/>
        </p:nvCxnSpPr>
        <p:spPr>
          <a:xfrm>
            <a:off x="8810217" y="4541001"/>
            <a:ext cx="0" cy="603005"/>
          </a:xfrm>
          <a:prstGeom prst="line">
            <a:avLst/>
          </a:prstGeom>
          <a:ln w="28575"/>
        </p:spPr>
        <p:style>
          <a:lnRef idx="1">
            <a:schemeClr val="dk1"/>
          </a:lnRef>
          <a:fillRef idx="0">
            <a:schemeClr val="dk1"/>
          </a:fillRef>
          <a:effectRef idx="0">
            <a:schemeClr val="dk1"/>
          </a:effectRef>
          <a:fontRef idx="minor">
            <a:schemeClr val="tx1"/>
          </a:fontRef>
        </p:style>
      </p:cxnSp>
      <p:pic>
        <p:nvPicPr>
          <p:cNvPr id="42" name="Hình ảnh 13" descr="Ảnh có chứa ăng ten&#10;&#10;Mô tả được tạo tự động với mức tin cậy trung bình">
            <a:extLst>
              <a:ext uri="{FF2B5EF4-FFF2-40B4-BE49-F238E27FC236}">
                <a16:creationId xmlns:a16="http://schemas.microsoft.com/office/drawing/2014/main" id="{8A7E8A0F-EFEE-47BA-8DAA-AB0036D53683}"/>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9121362" y="4576150"/>
            <a:ext cx="363855" cy="521970"/>
          </a:xfrm>
          <a:prstGeom prst="rect">
            <a:avLst/>
          </a:prstGeom>
        </p:spPr>
      </p:pic>
      <p:cxnSp>
        <p:nvCxnSpPr>
          <p:cNvPr id="43" name="Đường nối Thẳng 15">
            <a:extLst>
              <a:ext uri="{FF2B5EF4-FFF2-40B4-BE49-F238E27FC236}">
                <a16:creationId xmlns:a16="http://schemas.microsoft.com/office/drawing/2014/main" id="{F91D47C5-AA88-4B8A-BA1F-82F2D821B039}"/>
              </a:ext>
            </a:extLst>
          </p:cNvPr>
          <p:cNvCxnSpPr>
            <a:cxnSpLocks/>
          </p:cNvCxnSpPr>
          <p:nvPr/>
        </p:nvCxnSpPr>
        <p:spPr>
          <a:xfrm>
            <a:off x="10652604" y="4541055"/>
            <a:ext cx="0" cy="603005"/>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Đường nối Thẳng 15">
            <a:extLst>
              <a:ext uri="{FF2B5EF4-FFF2-40B4-BE49-F238E27FC236}">
                <a16:creationId xmlns:a16="http://schemas.microsoft.com/office/drawing/2014/main" id="{09747E65-30E1-49CD-96F1-970CCFC34B66}"/>
              </a:ext>
            </a:extLst>
          </p:cNvPr>
          <p:cNvCxnSpPr>
            <a:cxnSpLocks/>
          </p:cNvCxnSpPr>
          <p:nvPr/>
        </p:nvCxnSpPr>
        <p:spPr>
          <a:xfrm>
            <a:off x="10733022" y="4541055"/>
            <a:ext cx="0" cy="603005"/>
          </a:xfrm>
          <a:prstGeom prst="line">
            <a:avLst/>
          </a:prstGeom>
          <a:ln w="28575"/>
        </p:spPr>
        <p:style>
          <a:lnRef idx="1">
            <a:schemeClr val="dk1"/>
          </a:lnRef>
          <a:fillRef idx="0">
            <a:schemeClr val="dk1"/>
          </a:fillRef>
          <a:effectRef idx="0">
            <a:schemeClr val="dk1"/>
          </a:effectRef>
          <a:fontRef idx="minor">
            <a:schemeClr val="tx1"/>
          </a:fontRef>
        </p:style>
      </p:cxnSp>
      <p:pic>
        <p:nvPicPr>
          <p:cNvPr id="45" name="Hình ảnh 29" descr="Ảnh có chứa con chim, bóng rọi, đen và trắng&#10;&#10;Mô tả được tạo tự động">
            <a:extLst>
              <a:ext uri="{FF2B5EF4-FFF2-40B4-BE49-F238E27FC236}">
                <a16:creationId xmlns:a16="http://schemas.microsoft.com/office/drawing/2014/main" id="{B2AD6776-D19A-4D78-81BB-E00C0E4280F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9310136" y="4208544"/>
            <a:ext cx="1086485" cy="1519555"/>
          </a:xfrm>
          <a:prstGeom prst="rect">
            <a:avLst/>
          </a:prstGeom>
        </p:spPr>
      </p:pic>
    </p:spTree>
    <p:extLst>
      <p:ext uri="{BB962C8B-B14F-4D97-AF65-F5344CB8AC3E}">
        <p14:creationId xmlns:p14="http://schemas.microsoft.com/office/powerpoint/2010/main" val="2314304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1">
            <a:extLst>
              <a:ext uri="{FF2B5EF4-FFF2-40B4-BE49-F238E27FC236}">
                <a16:creationId xmlns:a16="http://schemas.microsoft.com/office/drawing/2014/main" id="{0385CDF8-1E32-43D9-8242-92ECBBD46567}"/>
              </a:ext>
            </a:extLst>
          </p:cNvPr>
          <p:cNvPicPr>
            <a:picLocks noChangeAspect="1"/>
          </p:cNvPicPr>
          <p:nvPr/>
        </p:nvPicPr>
        <p:blipFill>
          <a:blip r:embed="rId2"/>
          <a:stretch>
            <a:fillRect/>
          </a:stretch>
        </p:blipFill>
        <p:spPr>
          <a:xfrm>
            <a:off x="0" y="4805264"/>
            <a:ext cx="12205335" cy="2052735"/>
          </a:xfrm>
          <a:prstGeom prst="rect">
            <a:avLst/>
          </a:prstGeom>
        </p:spPr>
      </p:pic>
      <p:pic>
        <p:nvPicPr>
          <p:cNvPr id="4" name="图片 14">
            <a:extLst>
              <a:ext uri="{FF2B5EF4-FFF2-40B4-BE49-F238E27FC236}">
                <a16:creationId xmlns:a16="http://schemas.microsoft.com/office/drawing/2014/main" id="{C24C4E52-591D-484B-BB89-8FFE7F4E4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05266"/>
            <a:ext cx="1031246" cy="1376425"/>
          </a:xfrm>
          <a:prstGeom prst="rect">
            <a:avLst/>
          </a:prstGeom>
        </p:spPr>
      </p:pic>
      <p:sp>
        <p:nvSpPr>
          <p:cNvPr id="5" name="TextBox 8">
            <a:extLst>
              <a:ext uri="{FF2B5EF4-FFF2-40B4-BE49-F238E27FC236}">
                <a16:creationId xmlns:a16="http://schemas.microsoft.com/office/drawing/2014/main" id="{834BF499-34C7-4240-B15E-70BF2935E0B7}"/>
              </a:ext>
            </a:extLst>
          </p:cNvPr>
          <p:cNvSpPr txBox="1"/>
          <p:nvPr/>
        </p:nvSpPr>
        <p:spPr>
          <a:xfrm>
            <a:off x="4201097" y="922355"/>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nhạc số 1</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BAEA4AD6-531C-4FC9-AC83-6241D8502118}"/>
              </a:ext>
            </a:extLst>
          </p:cNvPr>
          <p:cNvPicPr>
            <a:picLocks noChangeAspect="1"/>
          </p:cNvPicPr>
          <p:nvPr/>
        </p:nvPicPr>
        <p:blipFill>
          <a:blip r:embed="rId4"/>
          <a:stretch>
            <a:fillRect/>
          </a:stretch>
        </p:blipFill>
        <p:spPr>
          <a:xfrm>
            <a:off x="827515" y="1636525"/>
            <a:ext cx="10834020" cy="2151704"/>
          </a:xfrm>
          <a:prstGeom prst="rect">
            <a:avLst/>
          </a:prstGeom>
        </p:spPr>
      </p:pic>
      <p:sp>
        <p:nvSpPr>
          <p:cNvPr id="8" name="TextBox 8">
            <a:extLst>
              <a:ext uri="{FF2B5EF4-FFF2-40B4-BE49-F238E27FC236}">
                <a16:creationId xmlns:a16="http://schemas.microsoft.com/office/drawing/2014/main" id="{D7E9A858-66E7-4629-B747-B53FF0327898}"/>
              </a:ext>
            </a:extLst>
          </p:cNvPr>
          <p:cNvSpPr txBox="1"/>
          <p:nvPr/>
        </p:nvSpPr>
        <p:spPr>
          <a:xfrm>
            <a:off x="1097114" y="125585"/>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Tìm hiểu bài nhạc:</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2F7ACFAD-07A2-4CE7-90FA-434F6C3DE7D9}"/>
              </a:ext>
            </a:extLst>
          </p:cNvPr>
          <p:cNvSpPr txBox="1"/>
          <p:nvPr/>
        </p:nvSpPr>
        <p:spPr>
          <a:xfrm>
            <a:off x="2331866" y="3943063"/>
            <a:ext cx="90483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Bài được viết ở nhịp 2/4</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a:solidFill>
                  <a:srgbClr val="002060"/>
                </a:solidFill>
                <a:latin typeface="Times New Roman" panose="02020603050405020304" pitchFamily="18" charset="0"/>
                <a:cs typeface="Times New Roman" panose="02020603050405020304" pitchFamily="18" charset="0"/>
              </a:rPr>
              <a:t>Cao độ: Đô, rê, mi, pha, son, la, 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Trường độ: Nốt</a:t>
            </a:r>
            <a:r>
              <a:rPr kumimoji="0" lang="vi-VN" sz="2400"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rPr>
              <a:t> đen, nốt móc đơn, dấu lặng đen, dấu lặng đơn</a:t>
            </a:r>
            <a:endParaRPr kumimoji="0" lang="en-US" sz="24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529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D55B68FF-554B-4FB9-8886-6C6959BD8679}"/>
              </a:ext>
            </a:extLst>
          </p:cNvPr>
          <p:cNvPicPr>
            <a:picLocks noChangeAspect="1"/>
          </p:cNvPicPr>
          <p:nvPr/>
        </p:nvPicPr>
        <p:blipFill rotWithShape="1">
          <a:blip r:embed="rId4">
            <a:extLst>
              <a:ext uri="{28A0092B-C50C-407E-A947-70E740481C1C}">
                <a14:useLocalDpi xmlns:a14="http://schemas.microsoft.com/office/drawing/2010/main" val="0"/>
              </a:ext>
            </a:extLst>
          </a:blip>
          <a:srcRect l="3247" t="9505" r="69484" b="51062"/>
          <a:stretch>
            <a:fillRect/>
          </a:stretch>
        </p:blipFill>
        <p:spPr>
          <a:xfrm>
            <a:off x="124417" y="0"/>
            <a:ext cx="1477880" cy="1202111"/>
          </a:xfrm>
          <a:prstGeom prst="rect">
            <a:avLst/>
          </a:prstGeom>
        </p:spPr>
      </p:pic>
      <p:pic>
        <p:nvPicPr>
          <p:cNvPr id="3" name="图片 1">
            <a:extLst>
              <a:ext uri="{FF2B5EF4-FFF2-40B4-BE49-F238E27FC236}">
                <a16:creationId xmlns:a16="http://schemas.microsoft.com/office/drawing/2014/main" id="{B48C5B21-AAB7-4D93-AF1A-10D8F4914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93829"/>
            <a:ext cx="12192000" cy="2764172"/>
          </a:xfrm>
          <a:prstGeom prst="rect">
            <a:avLst/>
          </a:prstGeom>
        </p:spPr>
      </p:pic>
      <p:pic>
        <p:nvPicPr>
          <p:cNvPr id="4" name="图片 8">
            <a:extLst>
              <a:ext uri="{FF2B5EF4-FFF2-40B4-BE49-F238E27FC236}">
                <a16:creationId xmlns:a16="http://schemas.microsoft.com/office/drawing/2014/main" id="{D1BBCBBD-4001-4BEC-B354-7C2498C48B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7952" y="4949564"/>
            <a:ext cx="4103883" cy="1335868"/>
          </a:xfrm>
          <a:prstGeom prst="rect">
            <a:avLst/>
          </a:prstGeom>
        </p:spPr>
      </p:pic>
      <p:pic>
        <p:nvPicPr>
          <p:cNvPr id="6" name="Picture 5">
            <a:extLst>
              <a:ext uri="{FF2B5EF4-FFF2-40B4-BE49-F238E27FC236}">
                <a16:creationId xmlns:a16="http://schemas.microsoft.com/office/drawing/2014/main" id="{72B074C0-1CC1-4C3A-8FD2-9F824BA66502}"/>
              </a:ext>
            </a:extLst>
          </p:cNvPr>
          <p:cNvPicPr>
            <a:picLocks noChangeAspect="1"/>
          </p:cNvPicPr>
          <p:nvPr/>
        </p:nvPicPr>
        <p:blipFill>
          <a:blip r:embed="rId7"/>
          <a:stretch>
            <a:fillRect/>
          </a:stretch>
        </p:blipFill>
        <p:spPr>
          <a:xfrm>
            <a:off x="124417" y="1348629"/>
            <a:ext cx="11655604" cy="1489050"/>
          </a:xfrm>
          <a:prstGeom prst="rect">
            <a:avLst/>
          </a:prstGeom>
        </p:spPr>
      </p:pic>
      <p:sp>
        <p:nvSpPr>
          <p:cNvPr id="7" name="Rectangle 6">
            <a:extLst>
              <a:ext uri="{FF2B5EF4-FFF2-40B4-BE49-F238E27FC236}">
                <a16:creationId xmlns:a16="http://schemas.microsoft.com/office/drawing/2014/main" id="{C1667F39-372C-4B4D-A830-870FFD9E99EE}"/>
              </a:ext>
            </a:extLst>
          </p:cNvPr>
          <p:cNvSpPr/>
          <p:nvPr/>
        </p:nvSpPr>
        <p:spPr>
          <a:xfrm>
            <a:off x="1602297" y="865993"/>
            <a:ext cx="1374094" cy="461665"/>
          </a:xfrm>
          <a:prstGeom prst="rect">
            <a:avLst/>
          </a:prstGeom>
        </p:spPr>
        <p:txBody>
          <a:bodyPr wrap="non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Câu 1:    </a:t>
            </a:r>
            <a:endParaRPr kumimoji="0" lang="vi-VN"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F8EF19A2-7476-4280-B166-A8C6FAD095B0}"/>
              </a:ext>
            </a:extLst>
          </p:cNvPr>
          <p:cNvSpPr/>
          <p:nvPr/>
        </p:nvSpPr>
        <p:spPr>
          <a:xfrm>
            <a:off x="2027952" y="2464716"/>
            <a:ext cx="11516987" cy="461665"/>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son              la       son            la    la    son  pha       mi      son</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9" name="1">
            <a:hlinkClick r:id="" action="ppaction://media"/>
            <a:extLst>
              <a:ext uri="{FF2B5EF4-FFF2-40B4-BE49-F238E27FC236}">
                <a16:creationId xmlns:a16="http://schemas.microsoft.com/office/drawing/2014/main" id="{1B07C4C6-F49C-49AE-9FD6-687607C71D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7497" y="3306825"/>
            <a:ext cx="609600" cy="609600"/>
          </a:xfrm>
          <a:prstGeom prst="rect">
            <a:avLst/>
          </a:prstGeom>
        </p:spPr>
      </p:pic>
      <p:pic>
        <p:nvPicPr>
          <p:cNvPr id="10" name="Picture 9" descr="F:\未标题-1.png">
            <a:extLst>
              <a:ext uri="{FF2B5EF4-FFF2-40B4-BE49-F238E27FC236}">
                <a16:creationId xmlns:a16="http://schemas.microsoft.com/office/drawing/2014/main" id="{4525F8F6-EF70-4A99-83A8-672A5D01809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未标题-1.png">
            <a:extLst>
              <a:ext uri="{FF2B5EF4-FFF2-40B4-BE49-F238E27FC236}">
                <a16:creationId xmlns:a16="http://schemas.microsoft.com/office/drawing/2014/main" id="{4B74BE88-AE7D-45F2-BB65-4F5D2B03B24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0">
            <a:extLst>
              <a:ext uri="{FF2B5EF4-FFF2-40B4-BE49-F238E27FC236}">
                <a16:creationId xmlns:a16="http://schemas.microsoft.com/office/drawing/2014/main" id="{963F4B8B-B71B-419D-92A2-0B83302D96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114" y="5549840"/>
            <a:ext cx="2672936" cy="711001"/>
          </a:xfrm>
          <a:prstGeom prst="rect">
            <a:avLst/>
          </a:prstGeom>
        </p:spPr>
      </p:pic>
    </p:spTree>
    <p:extLst>
      <p:ext uri="{BB962C8B-B14F-4D97-AF65-F5344CB8AC3E}">
        <p14:creationId xmlns:p14="http://schemas.microsoft.com/office/powerpoint/2010/main" val="80579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549"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9C8576-9123-4173-8769-6C69CCDD6F41}"/>
              </a:ext>
            </a:extLst>
          </p:cNvPr>
          <p:cNvPicPr>
            <a:picLocks noChangeAspect="1"/>
          </p:cNvPicPr>
          <p:nvPr/>
        </p:nvPicPr>
        <p:blipFill>
          <a:blip r:embed="rId4"/>
          <a:stretch>
            <a:fillRect/>
          </a:stretch>
        </p:blipFill>
        <p:spPr>
          <a:xfrm>
            <a:off x="713673" y="1140242"/>
            <a:ext cx="11353910" cy="1319168"/>
          </a:xfrm>
          <a:prstGeom prst="rect">
            <a:avLst/>
          </a:prstGeom>
        </p:spPr>
      </p:pic>
      <p:pic>
        <p:nvPicPr>
          <p:cNvPr id="5" name="图片 16">
            <a:extLst>
              <a:ext uri="{FF2B5EF4-FFF2-40B4-BE49-F238E27FC236}">
                <a16:creationId xmlns:a16="http://schemas.microsoft.com/office/drawing/2014/main" id="{D55B68FF-554B-4FB9-8886-6C6959BD8679}"/>
              </a:ext>
            </a:extLst>
          </p:cNvPr>
          <p:cNvPicPr>
            <a:picLocks noChangeAspect="1"/>
          </p:cNvPicPr>
          <p:nvPr/>
        </p:nvPicPr>
        <p:blipFill rotWithShape="1">
          <a:blip r:embed="rId5">
            <a:extLst>
              <a:ext uri="{28A0092B-C50C-407E-A947-70E740481C1C}">
                <a14:useLocalDpi xmlns:a14="http://schemas.microsoft.com/office/drawing/2010/main" val="0"/>
              </a:ext>
            </a:extLst>
          </a:blip>
          <a:srcRect l="3247" t="9505" r="69484" b="51062"/>
          <a:stretch>
            <a:fillRect/>
          </a:stretch>
        </p:blipFill>
        <p:spPr>
          <a:xfrm>
            <a:off x="124417" y="0"/>
            <a:ext cx="1477880" cy="1202111"/>
          </a:xfrm>
          <a:prstGeom prst="rect">
            <a:avLst/>
          </a:prstGeom>
        </p:spPr>
      </p:pic>
      <p:pic>
        <p:nvPicPr>
          <p:cNvPr id="3" name="图片 1">
            <a:extLst>
              <a:ext uri="{FF2B5EF4-FFF2-40B4-BE49-F238E27FC236}">
                <a16:creationId xmlns:a16="http://schemas.microsoft.com/office/drawing/2014/main" id="{B48C5B21-AAB7-4D93-AF1A-10D8F4914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93829"/>
            <a:ext cx="12192000" cy="2764172"/>
          </a:xfrm>
          <a:prstGeom prst="rect">
            <a:avLst/>
          </a:prstGeom>
        </p:spPr>
      </p:pic>
      <p:pic>
        <p:nvPicPr>
          <p:cNvPr id="4" name="图片 8">
            <a:extLst>
              <a:ext uri="{FF2B5EF4-FFF2-40B4-BE49-F238E27FC236}">
                <a16:creationId xmlns:a16="http://schemas.microsoft.com/office/drawing/2014/main" id="{D1BBCBBD-4001-4BEC-B354-7C2498C48B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8703" y="4923927"/>
            <a:ext cx="4103883" cy="1335868"/>
          </a:xfrm>
          <a:prstGeom prst="rect">
            <a:avLst/>
          </a:prstGeom>
        </p:spPr>
      </p:pic>
      <p:sp>
        <p:nvSpPr>
          <p:cNvPr id="7" name="Rectangle 6">
            <a:extLst>
              <a:ext uri="{FF2B5EF4-FFF2-40B4-BE49-F238E27FC236}">
                <a16:creationId xmlns:a16="http://schemas.microsoft.com/office/drawing/2014/main" id="{C1667F39-372C-4B4D-A830-870FFD9E99EE}"/>
              </a:ext>
            </a:extLst>
          </p:cNvPr>
          <p:cNvSpPr/>
          <p:nvPr/>
        </p:nvSpPr>
        <p:spPr>
          <a:xfrm>
            <a:off x="1738703" y="740446"/>
            <a:ext cx="1374094" cy="461665"/>
          </a:xfrm>
          <a:prstGeom prst="rect">
            <a:avLst/>
          </a:prstGeom>
        </p:spPr>
        <p:txBody>
          <a:bodyPr wrap="non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Câu 2:    </a:t>
            </a:r>
            <a:endParaRPr kumimoji="0" lang="vi-VN"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F8EF19A2-7476-4280-B166-A8C6FAD095B0}"/>
              </a:ext>
            </a:extLst>
          </p:cNvPr>
          <p:cNvSpPr/>
          <p:nvPr/>
        </p:nvSpPr>
        <p:spPr>
          <a:xfrm>
            <a:off x="1985223" y="2323483"/>
            <a:ext cx="11516987" cy="461665"/>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si     đô  rê           đô      son           la    son     la    si           đô  </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2">
            <a:hlinkClick r:id="" action="ppaction://media"/>
            <a:extLst>
              <a:ext uri="{FF2B5EF4-FFF2-40B4-BE49-F238E27FC236}">
                <a16:creationId xmlns:a16="http://schemas.microsoft.com/office/drawing/2014/main" id="{9C1BD33C-6380-4FF4-936D-52D56450C0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0950" y="3580782"/>
            <a:ext cx="609600" cy="609600"/>
          </a:xfrm>
          <a:prstGeom prst="rect">
            <a:avLst/>
          </a:prstGeom>
        </p:spPr>
      </p:pic>
      <p:pic>
        <p:nvPicPr>
          <p:cNvPr id="11" name="Picture 9" descr="F:\未标题-1.png">
            <a:extLst>
              <a:ext uri="{FF2B5EF4-FFF2-40B4-BE49-F238E27FC236}">
                <a16:creationId xmlns:a16="http://schemas.microsoft.com/office/drawing/2014/main" id="{F61FBD8D-DEB5-4034-9556-93958DBBA2A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未标题-1.png">
            <a:extLst>
              <a:ext uri="{FF2B5EF4-FFF2-40B4-BE49-F238E27FC236}">
                <a16:creationId xmlns:a16="http://schemas.microsoft.com/office/drawing/2014/main" id="{242C53D5-4E08-42DD-8DA4-2F92EEDE229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0">
            <a:extLst>
              <a:ext uri="{FF2B5EF4-FFF2-40B4-BE49-F238E27FC236}">
                <a16:creationId xmlns:a16="http://schemas.microsoft.com/office/drawing/2014/main" id="{0A5DEBEE-D2ED-4683-845C-802B301D23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114" y="5549840"/>
            <a:ext cx="2672936" cy="711001"/>
          </a:xfrm>
          <a:prstGeom prst="rect">
            <a:avLst/>
          </a:prstGeom>
        </p:spPr>
      </p:pic>
    </p:spTree>
    <p:extLst>
      <p:ext uri="{BB962C8B-B14F-4D97-AF65-F5344CB8AC3E}">
        <p14:creationId xmlns:p14="http://schemas.microsoft.com/office/powerpoint/2010/main" val="65315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724"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5"/>
          <a:stretch>
            <a:fillRect/>
          </a:stretch>
        </p:blipFill>
        <p:spPr>
          <a:xfrm>
            <a:off x="764947" y="2247394"/>
            <a:ext cx="11353910" cy="1319168"/>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2036497" y="3430635"/>
            <a:ext cx="11516987" cy="461665"/>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si     đô  rê           đô      son           la    son     la    si           đô  </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69157"/>
            <a:ext cx="12190992" cy="2688843"/>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372" y="274865"/>
            <a:ext cx="1641720" cy="2275652"/>
          </a:xfrm>
          <a:prstGeom prst="rect">
            <a:avLst/>
          </a:prstGeom>
        </p:spPr>
      </p:pic>
      <p:pic>
        <p:nvPicPr>
          <p:cNvPr id="9" name="图片 9">
            <a:extLst>
              <a:ext uri="{FF2B5EF4-FFF2-40B4-BE49-F238E27FC236}">
                <a16:creationId xmlns:a16="http://schemas.microsoft.com/office/drawing/2014/main" id="{C00E2D44-460E-46A0-92A4-04BF9AA3E9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8792" y="4608873"/>
            <a:ext cx="2386689" cy="2249127"/>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9"/>
          <a:stretch>
            <a:fillRect/>
          </a:stretch>
        </p:blipFill>
        <p:spPr>
          <a:xfrm>
            <a:off x="132962" y="859648"/>
            <a:ext cx="11655604" cy="1489050"/>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2036497" y="1898797"/>
            <a:ext cx="11516987" cy="461665"/>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son              la       son            la    la    son  pha       mi      son</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4314303" y="481568"/>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nhạc số 1</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913347" y="426935"/>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Ghép toàn bài:</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3372" y="3240472"/>
            <a:ext cx="609600" cy="609600"/>
          </a:xfrm>
          <a:prstGeom prst="rect">
            <a:avLst/>
          </a:prstGeom>
        </p:spPr>
      </p:pic>
      <p:pic>
        <p:nvPicPr>
          <p:cNvPr id="18" name="Picture 9" descr="F:\未标题-1.png">
            <a:extLst>
              <a:ext uri="{FF2B5EF4-FFF2-40B4-BE49-F238E27FC236}">
                <a16:creationId xmlns:a16="http://schemas.microsoft.com/office/drawing/2014/main" id="{2C8C4352-973C-473E-AE91-25D7C4A4E97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未标题-1.png">
            <a:extLst>
              <a:ext uri="{FF2B5EF4-FFF2-40B4-BE49-F238E27FC236}">
                <a16:creationId xmlns:a16="http://schemas.microsoft.com/office/drawing/2014/main" id="{5A6D6415-8CE6-4B25-94F4-8C0B51E4534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0">
            <a:extLst>
              <a:ext uri="{FF2B5EF4-FFF2-40B4-BE49-F238E27FC236}">
                <a16:creationId xmlns:a16="http://schemas.microsoft.com/office/drawing/2014/main" id="{7274F45E-65F6-4294-8EE0-169BDCD7E4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2114" y="5549840"/>
            <a:ext cx="2672936" cy="711001"/>
          </a:xfrm>
          <a:prstGeom prst="rect">
            <a:avLst/>
          </a:prstGeom>
        </p:spPr>
      </p:pic>
    </p:spTree>
    <p:extLst>
      <p:ext uri="{BB962C8B-B14F-4D97-AF65-F5344CB8AC3E}">
        <p14:creationId xmlns:p14="http://schemas.microsoft.com/office/powerpoint/2010/main" val="254468100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811"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4">
            <a:extLst>
              <a:ext uri="{FF2B5EF4-FFF2-40B4-BE49-F238E27FC236}">
                <a16:creationId xmlns:a16="http://schemas.microsoft.com/office/drawing/2014/main" id="{D2B7BF73-1CBB-4CF9-867A-EC482FD8537D}"/>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7453180" y="5061576"/>
            <a:ext cx="5515240" cy="1759550"/>
          </a:xfrm>
          <a:prstGeom prst="rect">
            <a:avLst/>
          </a:prstGeom>
        </p:spPr>
      </p:pic>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320" y="-629528"/>
            <a:ext cx="2155436" cy="8117055"/>
          </a:xfrm>
          <a:prstGeom prst="rect">
            <a:avLst/>
          </a:prstGeom>
        </p:spPr>
      </p:pic>
      <p:sp>
        <p:nvSpPr>
          <p:cNvPr id="2" name="Freeform 2"/>
          <p:cNvSpPr/>
          <p:nvPr/>
        </p:nvSpPr>
        <p:spPr>
          <a:xfrm rot="323223" flipH="1">
            <a:off x="8365884" y="762082"/>
            <a:ext cx="2506458" cy="3426617"/>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4" name="Freeform 3">
            <a:extLst>
              <a:ext uri="{FF2B5EF4-FFF2-40B4-BE49-F238E27FC236}">
                <a16:creationId xmlns:a16="http://schemas.microsoft.com/office/drawing/2014/main" id="{ABD03320-E042-12F6-CF44-7C1258D78AD9}"/>
              </a:ext>
            </a:extLst>
          </p:cNvPr>
          <p:cNvSpPr/>
          <p:nvPr/>
        </p:nvSpPr>
        <p:spPr>
          <a:xfrm>
            <a:off x="-64307" y="1924165"/>
            <a:ext cx="2489200" cy="2654071"/>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2"/>
            </p:custDataLst>
          </p:nvPr>
        </p:nvPicPr>
        <p:blipFill rotWithShape="1">
          <a:blip r:embed="rId12" cstate="print">
            <a:extLst>
              <a:ext uri="{28A0092B-C50C-407E-A947-70E740481C1C}">
                <a14:useLocalDpi xmlns:a14="http://schemas.microsoft.com/office/drawing/2010/main" val="0"/>
              </a:ext>
            </a:extLst>
          </a:blip>
          <a:srcRect r="17587"/>
          <a:stretch>
            <a:fillRect/>
          </a:stretch>
        </p:blipFill>
        <p:spPr>
          <a:xfrm>
            <a:off x="10210800" y="-177800"/>
            <a:ext cx="2153094" cy="6858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37688" y="5173536"/>
            <a:ext cx="5515240" cy="1759550"/>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4"/>
            </p:custDataLst>
          </p:nvPr>
        </p:nvPicPr>
        <p:blipFill rotWithShape="1">
          <a:blip r:embed="rId13" cstate="print">
            <a:extLst>
              <a:ext uri="{28A0092B-C50C-407E-A947-70E740481C1C}">
                <a14:useLocalDpi xmlns:a14="http://schemas.microsoft.com/office/drawing/2010/main" val="0"/>
              </a:ext>
            </a:extLst>
          </a:blip>
          <a:srcRect b="37297"/>
          <a:stretch>
            <a:fillRect/>
          </a:stretch>
        </p:blipFill>
        <p:spPr>
          <a:xfrm>
            <a:off x="3337325" y="5426790"/>
            <a:ext cx="5055017" cy="145513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4123478" y="5785184"/>
            <a:ext cx="4176416" cy="1170609"/>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id="{B628E06F-F348-E35B-D4D6-2DA7BDC5C8FF}"/>
              </a:ext>
            </a:extLst>
          </p:cNvPr>
          <p:cNvSpPr/>
          <p:nvPr/>
        </p:nvSpPr>
        <p:spPr>
          <a:xfrm>
            <a:off x="8187478" y="5791442"/>
            <a:ext cx="4273424" cy="1170609"/>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2347" y="5785184"/>
            <a:ext cx="4176416" cy="1170609"/>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6"/>
          <a:srcRect/>
          <a:stretch>
            <a:fillRect/>
          </a:stretch>
        </p:blipFill>
        <p:spPr>
          <a:xfrm>
            <a:off x="1732962" y="1"/>
            <a:ext cx="2082927" cy="14986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1097854" y="2157078"/>
            <a:ext cx="717325" cy="636625"/>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0883714" y="2829172"/>
            <a:ext cx="717325" cy="636625"/>
          </a:xfrm>
          <a:prstGeom prst="rect">
            <a:avLst/>
          </a:prstGeom>
        </p:spPr>
      </p:pic>
      <p:sp>
        <p:nvSpPr>
          <p:cNvPr id="16" name="Rectangle 26">
            <a:extLst>
              <a:ext uri="{FF2B5EF4-FFF2-40B4-BE49-F238E27FC236}">
                <a16:creationId xmlns:a16="http://schemas.microsoft.com/office/drawing/2014/main" id="{E46662DF-36E3-47C2-96CE-7AF8AF708AD1}"/>
              </a:ext>
            </a:extLst>
          </p:cNvPr>
          <p:cNvSpPr/>
          <p:nvPr/>
        </p:nvSpPr>
        <p:spPr>
          <a:xfrm>
            <a:off x="1394433" y="2443666"/>
            <a:ext cx="8940800" cy="874278"/>
          </a:xfrm>
          <a:prstGeom prst="rect">
            <a:avLst/>
          </a:prstGeom>
          <a:noFill/>
        </p:spPr>
        <p:txBody>
          <a:bodyPr wrap="square" lIns="60960" tIns="30480" rIns="60960" bIns="30480">
            <a:spAutoFit/>
          </a:bodyPr>
          <a:lstStyle/>
          <a:p>
            <a:pPr algn="ctr" defTabSz="609630">
              <a:lnSpc>
                <a:spcPct val="150000"/>
              </a:lnSpc>
              <a:defRPr/>
            </a:pPr>
            <a:r>
              <a:rPr lang="vi-VN" sz="4000" b="1">
                <a:ln w="12700" cmpd="sng">
                  <a:solidFill>
                    <a:srgbClr val="00B050"/>
                  </a:solidFill>
                  <a:prstDash val="solid"/>
                </a:ln>
                <a:solidFill>
                  <a:srgbClr val="FF000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KHỞI ĐỘNG</a:t>
            </a:r>
            <a:endParaRPr lang="en-US" sz="4000" b="1" dirty="0">
              <a:ln w="12700" cmpd="sng">
                <a:solidFill>
                  <a:srgbClr val="00B050"/>
                </a:solidFill>
                <a:prstDash val="solid"/>
              </a:ln>
              <a:solidFill>
                <a:srgbClr val="FF000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4117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22" presetClass="emph" presetSubtype="0" repeatCount="indefinite" fill="hold" grpId="0" nodeType="withEffect">
                                  <p:stCondLst>
                                    <p:cond delay="0"/>
                                  </p:stCondLst>
                                  <p:childTnLst>
                                    <p:animClr clrSpc="hsl" dir="cw">
                                      <p:cBhvr override="childStyle">
                                        <p:cTn id="38" dur="500" fill="hold"/>
                                        <p:tgtEl>
                                          <p:spTgt spid="16"/>
                                        </p:tgtEl>
                                        <p:attrNameLst>
                                          <p:attrName>style.color</p:attrName>
                                        </p:attrNameLst>
                                      </p:cBhvr>
                                      <p:by>
                                        <p:hsl h="-7200000" s="0" l="0"/>
                                      </p:by>
                                    </p:animClr>
                                    <p:animClr clrSpc="hsl" dir="cw">
                                      <p:cBhvr>
                                        <p:cTn id="39" dur="500" fill="hold"/>
                                        <p:tgtEl>
                                          <p:spTgt spid="16"/>
                                        </p:tgtEl>
                                        <p:attrNameLst>
                                          <p:attrName>fillcolor</p:attrName>
                                        </p:attrNameLst>
                                      </p:cBhvr>
                                      <p:by>
                                        <p:hsl h="-7200000" s="0" l="0"/>
                                      </p:by>
                                    </p:animClr>
                                    <p:animClr clrSpc="hsl" dir="cw">
                                      <p:cBhvr>
                                        <p:cTn id="40" dur="500" fill="hold"/>
                                        <p:tgtEl>
                                          <p:spTgt spid="16"/>
                                        </p:tgtEl>
                                        <p:attrNameLst>
                                          <p:attrName>stroke.color</p:attrName>
                                        </p:attrNameLst>
                                      </p:cBhvr>
                                      <p:by>
                                        <p:hsl h="-7200000" s="0" l="0"/>
                                      </p:by>
                                    </p:animClr>
                                    <p:set>
                                      <p:cBhvr>
                                        <p:cTn id="41" dur="500" fill="hold"/>
                                        <p:tgtEl>
                                          <p:spTgt spid="16"/>
                                        </p:tgtEl>
                                        <p:attrNameLst>
                                          <p:attrName>fill.type</p:attrName>
                                        </p:attrNameLst>
                                      </p:cBhvr>
                                      <p:to>
                                        <p:strVal val="solid"/>
                                      </p:to>
                                    </p:set>
                                  </p:childTnLst>
                                </p:cTn>
                              </p:par>
                            </p:childTnLst>
                          </p:cTn>
                        </p:par>
                        <p:par>
                          <p:cTn id="42" fill="hold">
                            <p:stCondLst>
                              <p:cond delay="4750"/>
                            </p:stCondLst>
                            <p:childTnLst>
                              <p:par>
                                <p:cTn id="43" presetID="4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500"/>
                                        <p:tgtEl>
                                          <p:spTgt spid="15"/>
                                        </p:tgtEl>
                                      </p:cBhvr>
                                    </p:animEffect>
                                    <p:anim calcmode="lin" valueType="num">
                                      <p:cBhvr>
                                        <p:cTn id="46" dur="1500" fill="hold"/>
                                        <p:tgtEl>
                                          <p:spTgt spid="15"/>
                                        </p:tgtEl>
                                        <p:attrNameLst>
                                          <p:attrName>ppt_x</p:attrName>
                                        </p:attrNameLst>
                                      </p:cBhvr>
                                      <p:tavLst>
                                        <p:tav tm="0">
                                          <p:val>
                                            <p:strVal val="#ppt_x"/>
                                          </p:val>
                                        </p:tav>
                                        <p:tav tm="100000">
                                          <p:val>
                                            <p:strVal val="#ppt_x"/>
                                          </p:val>
                                        </p:tav>
                                      </p:tavLst>
                                    </p:anim>
                                    <p:anim calcmode="lin" valueType="num">
                                      <p:cBhvr>
                                        <p:cTn id="47"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5"/>
          <a:stretch>
            <a:fillRect/>
          </a:stretch>
        </p:blipFill>
        <p:spPr>
          <a:xfrm>
            <a:off x="764947" y="2470254"/>
            <a:ext cx="11353910" cy="1319168"/>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2036497" y="3653495"/>
            <a:ext cx="11516987" cy="461665"/>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si     đô  rê           đô      son           la    son     la    si           đô  </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59110"/>
            <a:ext cx="12190992" cy="1798890"/>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114" y="191348"/>
            <a:ext cx="862116" cy="1195012"/>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8"/>
          <a:stretch>
            <a:fillRect/>
          </a:stretch>
        </p:blipFill>
        <p:spPr>
          <a:xfrm>
            <a:off x="132962" y="1082508"/>
            <a:ext cx="11655604" cy="1489050"/>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2036497" y="2121657"/>
            <a:ext cx="11516987" cy="461665"/>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son              la       son            la    la    son  pha       mi      son</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4134841" y="848333"/>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nhạc số 1</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1154232" y="102361"/>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Đọc nhạc kết hợp gõ đệm theo phách</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33372" y="3240472"/>
            <a:ext cx="609600" cy="609600"/>
          </a:xfrm>
          <a:prstGeom prst="rect">
            <a:avLst/>
          </a:prstGeom>
        </p:spPr>
      </p:pic>
      <p:pic>
        <p:nvPicPr>
          <p:cNvPr id="14" name="Hình ảnh 3" descr="Ảnh có chứa biểu tượng&#10;&#10;Mô tả được tạo tự động">
            <a:extLst>
              <a:ext uri="{FF2B5EF4-FFF2-40B4-BE49-F238E27FC236}">
                <a16:creationId xmlns:a16="http://schemas.microsoft.com/office/drawing/2014/main" id="{8E0A1918-D566-4CE0-8DC1-D809A26C4E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175502" y="2486654"/>
            <a:ext cx="427990" cy="379095"/>
          </a:xfrm>
          <a:prstGeom prst="rect">
            <a:avLst/>
          </a:prstGeom>
        </p:spPr>
      </p:pic>
      <p:pic>
        <p:nvPicPr>
          <p:cNvPr id="17" name="Hình ảnh 3" descr="Ảnh có chứa biểu tượng&#10;&#10;Mô tả được tạo tự động">
            <a:extLst>
              <a:ext uri="{FF2B5EF4-FFF2-40B4-BE49-F238E27FC236}">
                <a16:creationId xmlns:a16="http://schemas.microsoft.com/office/drawing/2014/main" id="{938A3F99-B34F-4677-8545-C1B5C7FB147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957657" y="2519997"/>
            <a:ext cx="427990" cy="379095"/>
          </a:xfrm>
          <a:prstGeom prst="rect">
            <a:avLst/>
          </a:prstGeom>
        </p:spPr>
      </p:pic>
      <p:pic>
        <p:nvPicPr>
          <p:cNvPr id="18" name="Hình ảnh 3" descr="Ảnh có chứa biểu tượng&#10;&#10;Mô tả được tạo tự động">
            <a:extLst>
              <a:ext uri="{FF2B5EF4-FFF2-40B4-BE49-F238E27FC236}">
                <a16:creationId xmlns:a16="http://schemas.microsoft.com/office/drawing/2014/main" id="{F02E3A26-9A1C-434B-B39C-B12FBF75E73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321398" y="2501810"/>
            <a:ext cx="427990" cy="379095"/>
          </a:xfrm>
          <a:prstGeom prst="rect">
            <a:avLst/>
          </a:prstGeom>
        </p:spPr>
      </p:pic>
      <p:pic>
        <p:nvPicPr>
          <p:cNvPr id="19" name="Hình ảnh 3" descr="Ảnh có chứa biểu tượng&#10;&#10;Mô tả được tạo tự động">
            <a:extLst>
              <a:ext uri="{FF2B5EF4-FFF2-40B4-BE49-F238E27FC236}">
                <a16:creationId xmlns:a16="http://schemas.microsoft.com/office/drawing/2014/main" id="{4426CB24-F0BD-4A16-A930-F3A64E17E02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180963" y="2484026"/>
            <a:ext cx="427990" cy="379095"/>
          </a:xfrm>
          <a:prstGeom prst="rect">
            <a:avLst/>
          </a:prstGeom>
        </p:spPr>
      </p:pic>
      <p:pic>
        <p:nvPicPr>
          <p:cNvPr id="20" name="Hình ảnh 3" descr="Ảnh có chứa biểu tượng&#10;&#10;Mô tả được tạo tự động">
            <a:extLst>
              <a:ext uri="{FF2B5EF4-FFF2-40B4-BE49-F238E27FC236}">
                <a16:creationId xmlns:a16="http://schemas.microsoft.com/office/drawing/2014/main" id="{FDFD5EAB-3B33-43A9-BD4A-3F156C27CE4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441902" y="2484026"/>
            <a:ext cx="427990" cy="379095"/>
          </a:xfrm>
          <a:prstGeom prst="rect">
            <a:avLst/>
          </a:prstGeom>
        </p:spPr>
      </p:pic>
      <p:pic>
        <p:nvPicPr>
          <p:cNvPr id="21" name="Hình ảnh 3" descr="Ảnh có chứa biểu tượng&#10;&#10;Mô tả được tạo tự động">
            <a:extLst>
              <a:ext uri="{FF2B5EF4-FFF2-40B4-BE49-F238E27FC236}">
                <a16:creationId xmlns:a16="http://schemas.microsoft.com/office/drawing/2014/main" id="{F4D96330-6BDE-40A3-B3BE-7B511536722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640300" y="2467691"/>
            <a:ext cx="427990" cy="379095"/>
          </a:xfrm>
          <a:prstGeom prst="rect">
            <a:avLst/>
          </a:prstGeom>
        </p:spPr>
      </p:pic>
      <p:pic>
        <p:nvPicPr>
          <p:cNvPr id="22" name="Hình ảnh 3" descr="Ảnh có chứa biểu tượng&#10;&#10;Mô tả được tạo tự động">
            <a:extLst>
              <a:ext uri="{FF2B5EF4-FFF2-40B4-BE49-F238E27FC236}">
                <a16:creationId xmlns:a16="http://schemas.microsoft.com/office/drawing/2014/main" id="{52BD67C7-B174-46B6-BD49-722BD6282FB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9234343" y="2491042"/>
            <a:ext cx="427990" cy="379095"/>
          </a:xfrm>
          <a:prstGeom prst="rect">
            <a:avLst/>
          </a:prstGeom>
        </p:spPr>
      </p:pic>
      <p:pic>
        <p:nvPicPr>
          <p:cNvPr id="23" name="Hình ảnh 3" descr="Ảnh có chứa biểu tượng&#10;&#10;Mô tả được tạo tự động">
            <a:extLst>
              <a:ext uri="{FF2B5EF4-FFF2-40B4-BE49-F238E27FC236}">
                <a16:creationId xmlns:a16="http://schemas.microsoft.com/office/drawing/2014/main" id="{61D30C89-4963-498B-B6B7-845BD2136F5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067292" y="2483458"/>
            <a:ext cx="427990" cy="379095"/>
          </a:xfrm>
          <a:prstGeom prst="rect">
            <a:avLst/>
          </a:prstGeom>
        </p:spPr>
      </p:pic>
      <p:pic>
        <p:nvPicPr>
          <p:cNvPr id="24" name="Hình ảnh 3" descr="Ảnh có chứa biểu tượng&#10;&#10;Mô tả được tạo tự động">
            <a:extLst>
              <a:ext uri="{FF2B5EF4-FFF2-40B4-BE49-F238E27FC236}">
                <a16:creationId xmlns:a16="http://schemas.microsoft.com/office/drawing/2014/main" id="{E85213F4-6284-41C2-B7F5-D75C37D5608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036497" y="4075496"/>
            <a:ext cx="427990" cy="379095"/>
          </a:xfrm>
          <a:prstGeom prst="rect">
            <a:avLst/>
          </a:prstGeom>
        </p:spPr>
      </p:pic>
      <p:pic>
        <p:nvPicPr>
          <p:cNvPr id="25" name="Hình ảnh 3" descr="Ảnh có chứa biểu tượng&#10;&#10;Mô tả được tạo tự động">
            <a:extLst>
              <a:ext uri="{FF2B5EF4-FFF2-40B4-BE49-F238E27FC236}">
                <a16:creationId xmlns:a16="http://schemas.microsoft.com/office/drawing/2014/main" id="{9C479232-D2F6-417B-853D-3DCADB8AD98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264819" y="4095328"/>
            <a:ext cx="427990" cy="379095"/>
          </a:xfrm>
          <a:prstGeom prst="rect">
            <a:avLst/>
          </a:prstGeom>
        </p:spPr>
      </p:pic>
      <p:pic>
        <p:nvPicPr>
          <p:cNvPr id="26" name="Hình ảnh 3" descr="Ảnh có chứa biểu tượng&#10;&#10;Mô tả được tạo tự động">
            <a:extLst>
              <a:ext uri="{FF2B5EF4-FFF2-40B4-BE49-F238E27FC236}">
                <a16:creationId xmlns:a16="http://schemas.microsoft.com/office/drawing/2014/main" id="{EC427CD1-6974-4B7C-896C-9CEE72C237C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756899" y="4096342"/>
            <a:ext cx="427990" cy="379095"/>
          </a:xfrm>
          <a:prstGeom prst="rect">
            <a:avLst/>
          </a:prstGeom>
        </p:spPr>
      </p:pic>
      <p:pic>
        <p:nvPicPr>
          <p:cNvPr id="27" name="Hình ảnh 3" descr="Ảnh có chứa biểu tượng&#10;&#10;Mô tả được tạo tự động">
            <a:extLst>
              <a:ext uri="{FF2B5EF4-FFF2-40B4-BE49-F238E27FC236}">
                <a16:creationId xmlns:a16="http://schemas.microsoft.com/office/drawing/2014/main" id="{0448B670-489C-4C72-BBF6-D5C2C48DE0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639498" y="4112031"/>
            <a:ext cx="427990" cy="379095"/>
          </a:xfrm>
          <a:prstGeom prst="rect">
            <a:avLst/>
          </a:prstGeom>
        </p:spPr>
      </p:pic>
      <p:pic>
        <p:nvPicPr>
          <p:cNvPr id="28" name="Hình ảnh 3" descr="Ảnh có chứa biểu tượng&#10;&#10;Mô tả được tạo tự động">
            <a:extLst>
              <a:ext uri="{FF2B5EF4-FFF2-40B4-BE49-F238E27FC236}">
                <a16:creationId xmlns:a16="http://schemas.microsoft.com/office/drawing/2014/main" id="{2FE18AB9-EEDB-4A3E-AFC0-21047C1478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869892" y="4105244"/>
            <a:ext cx="427990" cy="379095"/>
          </a:xfrm>
          <a:prstGeom prst="rect">
            <a:avLst/>
          </a:prstGeom>
        </p:spPr>
      </p:pic>
      <p:pic>
        <p:nvPicPr>
          <p:cNvPr id="29" name="Hình ảnh 3" descr="Ảnh có chứa biểu tượng&#10;&#10;Mô tả được tạo tự động">
            <a:extLst>
              <a:ext uri="{FF2B5EF4-FFF2-40B4-BE49-F238E27FC236}">
                <a16:creationId xmlns:a16="http://schemas.microsoft.com/office/drawing/2014/main" id="{B7A0DDB8-411D-4FEC-9444-9B9FCE791E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177412" y="4059307"/>
            <a:ext cx="427990" cy="379095"/>
          </a:xfrm>
          <a:prstGeom prst="rect">
            <a:avLst/>
          </a:prstGeom>
        </p:spPr>
      </p:pic>
      <p:pic>
        <p:nvPicPr>
          <p:cNvPr id="30" name="Hình ảnh 3" descr="Ảnh có chứa biểu tượng&#10;&#10;Mô tả được tạo tự động">
            <a:extLst>
              <a:ext uri="{FF2B5EF4-FFF2-40B4-BE49-F238E27FC236}">
                <a16:creationId xmlns:a16="http://schemas.microsoft.com/office/drawing/2014/main" id="{DC6C32F1-FB75-4364-8205-DF21062634C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9833724" y="4059306"/>
            <a:ext cx="427990" cy="379095"/>
          </a:xfrm>
          <a:prstGeom prst="rect">
            <a:avLst/>
          </a:prstGeom>
        </p:spPr>
      </p:pic>
      <p:pic>
        <p:nvPicPr>
          <p:cNvPr id="31" name="Hình ảnh 3" descr="Ảnh có chứa biểu tượng&#10;&#10;Mô tả được tạo tự động">
            <a:extLst>
              <a:ext uri="{FF2B5EF4-FFF2-40B4-BE49-F238E27FC236}">
                <a16:creationId xmlns:a16="http://schemas.microsoft.com/office/drawing/2014/main" id="{F86585D1-268A-474A-A92F-A3AA5632ADD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239840" y="4059305"/>
            <a:ext cx="427990" cy="379095"/>
          </a:xfrm>
          <a:prstGeom prst="rect">
            <a:avLst/>
          </a:prstGeom>
        </p:spPr>
      </p:pic>
      <p:pic>
        <p:nvPicPr>
          <p:cNvPr id="32" name="Picture 9" descr="F:\未标题-1.png">
            <a:extLst>
              <a:ext uri="{FF2B5EF4-FFF2-40B4-BE49-F238E27FC236}">
                <a16:creationId xmlns:a16="http://schemas.microsoft.com/office/drawing/2014/main" id="{1C55E1F5-FBEB-40BE-8DF1-FFA9FAFC8BB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未标题-1.png">
            <a:extLst>
              <a:ext uri="{FF2B5EF4-FFF2-40B4-BE49-F238E27FC236}">
                <a16:creationId xmlns:a16="http://schemas.microsoft.com/office/drawing/2014/main" id="{4E462603-EA87-4274-9BDB-62939367A6E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10">
            <a:extLst>
              <a:ext uri="{FF2B5EF4-FFF2-40B4-BE49-F238E27FC236}">
                <a16:creationId xmlns:a16="http://schemas.microsoft.com/office/drawing/2014/main" id="{9A163F34-3364-4488-88AD-E6677A0C5B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2114" y="5549840"/>
            <a:ext cx="2672936" cy="711001"/>
          </a:xfrm>
          <a:prstGeom prst="rect">
            <a:avLst/>
          </a:prstGeom>
        </p:spPr>
      </p:pic>
      <p:pic>
        <p:nvPicPr>
          <p:cNvPr id="35" name="图片 3">
            <a:extLst>
              <a:ext uri="{FF2B5EF4-FFF2-40B4-BE49-F238E27FC236}">
                <a16:creationId xmlns:a16="http://schemas.microsoft.com/office/drawing/2014/main" id="{6F95EDB1-BDA9-4FF5-80DC-44C19A2F1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514" y="343748"/>
            <a:ext cx="862116" cy="1195012"/>
          </a:xfrm>
          <a:prstGeom prst="rect">
            <a:avLst/>
          </a:prstGeom>
        </p:spPr>
      </p:pic>
    </p:spTree>
    <p:extLst>
      <p:ext uri="{BB962C8B-B14F-4D97-AF65-F5344CB8AC3E}">
        <p14:creationId xmlns:p14="http://schemas.microsoft.com/office/powerpoint/2010/main" val="26769512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CBF8FA8-78EF-4DED-8242-30179EC32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7" y="3619239"/>
            <a:ext cx="1910641" cy="2895925"/>
          </a:xfrm>
          <a:prstGeom prst="rect">
            <a:avLst/>
          </a:prstGeom>
        </p:spPr>
      </p:pic>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6"/>
          <a:stretch>
            <a:fillRect/>
          </a:stretch>
        </p:blipFill>
        <p:spPr>
          <a:xfrm>
            <a:off x="847654" y="3331943"/>
            <a:ext cx="11353910" cy="1319168"/>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2119204" y="4515184"/>
            <a:ext cx="11516987" cy="461665"/>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si     đô  rê           đô      son           la    son     la    si           đô  </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38830"/>
            <a:ext cx="12190992" cy="1319169"/>
          </a:xfrm>
          <a:prstGeom prst="rect">
            <a:avLst/>
          </a:prstGeom>
        </p:spPr>
      </p:pic>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372" y="274865"/>
            <a:ext cx="1641720" cy="2275652"/>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9"/>
          <a:stretch>
            <a:fillRect/>
          </a:stretch>
        </p:blipFill>
        <p:spPr>
          <a:xfrm>
            <a:off x="215669" y="1568209"/>
            <a:ext cx="11655604" cy="1489050"/>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2119204" y="2607358"/>
            <a:ext cx="11516987" cy="461665"/>
          </a:xfrm>
          <a:prstGeom prst="rect">
            <a:avLst/>
          </a:prstGeom>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son              la       son            la    la    son  pha       mi      son</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4397010" y="1190129"/>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nhạc số 1</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1477369" y="393078"/>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Đọc nhạc kết hợp kí hiệu bàn tay:</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0284" y="1443626"/>
            <a:ext cx="609600" cy="609600"/>
          </a:xfrm>
          <a:prstGeom prst="rect">
            <a:avLst/>
          </a:prstGeom>
        </p:spPr>
      </p:pic>
      <p:pic>
        <p:nvPicPr>
          <p:cNvPr id="14" name="Hình ảnh 2" descr="sol">
            <a:extLst>
              <a:ext uri="{FF2B5EF4-FFF2-40B4-BE49-F238E27FC236}">
                <a16:creationId xmlns:a16="http://schemas.microsoft.com/office/drawing/2014/main" id="{7EECEA92-64F6-485A-926A-096D5D538190}"/>
              </a:ext>
            </a:extLst>
          </p:cNvPr>
          <p:cNvPicPr>
            <a:picLocks noChangeAspect="1"/>
          </p:cNvPicPr>
          <p:nvPr/>
        </p:nvPicPr>
        <p:blipFill>
          <a:blip r:embed="rId11"/>
          <a:stretch>
            <a:fillRect/>
          </a:stretch>
        </p:blipFill>
        <p:spPr>
          <a:xfrm>
            <a:off x="2948275" y="3169088"/>
            <a:ext cx="579120" cy="293370"/>
          </a:xfrm>
          <a:prstGeom prst="rect">
            <a:avLst/>
          </a:prstGeom>
        </p:spPr>
      </p:pic>
      <p:pic>
        <p:nvPicPr>
          <p:cNvPr id="17" name="Hình ảnh 3" descr="la">
            <a:extLst>
              <a:ext uri="{FF2B5EF4-FFF2-40B4-BE49-F238E27FC236}">
                <a16:creationId xmlns:a16="http://schemas.microsoft.com/office/drawing/2014/main" id="{DC7ACF12-030A-45B7-A4AB-857AC58D45FA}"/>
              </a:ext>
            </a:extLst>
          </p:cNvPr>
          <p:cNvPicPr>
            <a:picLocks noChangeAspect="1"/>
          </p:cNvPicPr>
          <p:nvPr/>
        </p:nvPicPr>
        <p:blipFill>
          <a:blip r:embed="rId12"/>
          <a:stretch>
            <a:fillRect/>
          </a:stretch>
        </p:blipFill>
        <p:spPr>
          <a:xfrm>
            <a:off x="4382902" y="3177343"/>
            <a:ext cx="498475" cy="276860"/>
          </a:xfrm>
          <a:prstGeom prst="rect">
            <a:avLst/>
          </a:prstGeom>
        </p:spPr>
      </p:pic>
      <p:pic>
        <p:nvPicPr>
          <p:cNvPr id="18" name="Hình ảnh 15" descr="do">
            <a:extLst>
              <a:ext uri="{FF2B5EF4-FFF2-40B4-BE49-F238E27FC236}">
                <a16:creationId xmlns:a16="http://schemas.microsoft.com/office/drawing/2014/main" id="{199D0A23-8DA4-4E2E-A164-022C043E54F4}"/>
              </a:ext>
            </a:extLst>
          </p:cNvPr>
          <p:cNvPicPr>
            <a:picLocks noChangeAspect="1"/>
          </p:cNvPicPr>
          <p:nvPr/>
        </p:nvPicPr>
        <p:blipFill>
          <a:blip r:embed="rId13"/>
          <a:stretch>
            <a:fillRect/>
          </a:stretch>
        </p:blipFill>
        <p:spPr>
          <a:xfrm>
            <a:off x="2101363" y="3194368"/>
            <a:ext cx="614678" cy="293369"/>
          </a:xfrm>
          <a:prstGeom prst="rect">
            <a:avLst/>
          </a:prstGeom>
        </p:spPr>
      </p:pic>
      <p:pic>
        <p:nvPicPr>
          <p:cNvPr id="19" name="Hình ảnh 17" descr="Ảnh có chứa hình mẫu, phim hoạt hình, Đồ họa, hình vẽ&#10;&#10;Mô tả được tạo tự động">
            <a:extLst>
              <a:ext uri="{FF2B5EF4-FFF2-40B4-BE49-F238E27FC236}">
                <a16:creationId xmlns:a16="http://schemas.microsoft.com/office/drawing/2014/main" id="{EEA73BF6-99E1-43E3-93E5-7982E8F9A69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2677765" y="4901406"/>
            <a:ext cx="560070" cy="440055"/>
          </a:xfrm>
          <a:prstGeom prst="rect">
            <a:avLst/>
          </a:prstGeom>
        </p:spPr>
      </p:pic>
      <p:pic>
        <p:nvPicPr>
          <p:cNvPr id="20" name="Hình ảnh 18" descr="Ảnh có chứa Đồ họa, tác phẩm nghệ thuật&#10;&#10;Mô tả được tạo tự động">
            <a:extLst>
              <a:ext uri="{FF2B5EF4-FFF2-40B4-BE49-F238E27FC236}">
                <a16:creationId xmlns:a16="http://schemas.microsoft.com/office/drawing/2014/main" id="{2AEBBD6B-CA0D-4CDE-A35B-AFC4C6F0BEB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667" b="96667" l="385" r="90000">
                        <a14:foregroundMark x1="13846" y1="18333" x2="769" y2="49444"/>
                        <a14:foregroundMark x1="769" y1="49444" x2="11154" y2="68889"/>
                        <a14:foregroundMark x1="15385" y1="21111" x2="32308" y2="7778"/>
                        <a14:foregroundMark x1="32308" y1="7778" x2="16154" y2="20000"/>
                        <a14:foregroundMark x1="17692" y1="17222" x2="38462" y2="7222"/>
                        <a14:foregroundMark x1="33077" y1="8333" x2="15769" y2="16667"/>
                        <a14:foregroundMark x1="1154" y1="56111" x2="12308" y2="71667"/>
                        <a14:foregroundMark x1="13462" y1="70000" x2="20769" y2="96667"/>
                        <a14:foregroundMark x1="20769" y1="96667" x2="32308" y2="95000"/>
                        <a14:foregroundMark x1="11538" y1="66111" x2="7692" y2="93889"/>
                        <a14:foregroundMark x1="7692" y1="93889" x2="10385" y2="96667"/>
                        <a14:foregroundMark x1="11923" y1="70556" x2="6154" y2="95556"/>
                        <a14:foregroundMark x1="12692" y1="68889" x2="7308" y2="95000"/>
                      </a14:backgroundRemoval>
                    </a14:imgEffect>
                  </a14:imgLayer>
                </a14:imgProps>
              </a:ext>
            </a:extLst>
          </a:blip>
          <a:stretch>
            <a:fillRect/>
          </a:stretch>
        </p:blipFill>
        <p:spPr>
          <a:xfrm>
            <a:off x="8419646" y="3136913"/>
            <a:ext cx="529682" cy="366531"/>
          </a:xfrm>
          <a:prstGeom prst="rect">
            <a:avLst/>
          </a:prstGeom>
        </p:spPr>
      </p:pic>
      <p:pic>
        <p:nvPicPr>
          <p:cNvPr id="21" name="Hình ảnh 19" descr="sol">
            <a:extLst>
              <a:ext uri="{FF2B5EF4-FFF2-40B4-BE49-F238E27FC236}">
                <a16:creationId xmlns:a16="http://schemas.microsoft.com/office/drawing/2014/main" id="{E8B44506-EBF1-45DA-BFEC-6A8321C04884}"/>
              </a:ext>
            </a:extLst>
          </p:cNvPr>
          <p:cNvPicPr>
            <a:picLocks noChangeAspect="1"/>
          </p:cNvPicPr>
          <p:nvPr/>
        </p:nvPicPr>
        <p:blipFill>
          <a:blip r:embed="rId11"/>
          <a:stretch>
            <a:fillRect/>
          </a:stretch>
        </p:blipFill>
        <p:spPr>
          <a:xfrm>
            <a:off x="7633003" y="3169088"/>
            <a:ext cx="579120" cy="293370"/>
          </a:xfrm>
          <a:prstGeom prst="rect">
            <a:avLst/>
          </a:prstGeom>
        </p:spPr>
      </p:pic>
      <p:pic>
        <p:nvPicPr>
          <p:cNvPr id="22" name="Hình ảnh 20" descr="sol">
            <a:extLst>
              <a:ext uri="{FF2B5EF4-FFF2-40B4-BE49-F238E27FC236}">
                <a16:creationId xmlns:a16="http://schemas.microsoft.com/office/drawing/2014/main" id="{A5839012-44E8-4551-9EBE-8A5696B0EF3D}"/>
              </a:ext>
            </a:extLst>
          </p:cNvPr>
          <p:cNvPicPr>
            <a:picLocks noChangeAspect="1"/>
          </p:cNvPicPr>
          <p:nvPr/>
        </p:nvPicPr>
        <p:blipFill>
          <a:blip r:embed="rId11"/>
          <a:stretch>
            <a:fillRect/>
          </a:stretch>
        </p:blipFill>
        <p:spPr>
          <a:xfrm>
            <a:off x="5254053" y="3186995"/>
            <a:ext cx="579120" cy="293370"/>
          </a:xfrm>
          <a:prstGeom prst="rect">
            <a:avLst/>
          </a:prstGeom>
        </p:spPr>
      </p:pic>
      <p:pic>
        <p:nvPicPr>
          <p:cNvPr id="23" name="Hình ảnh 23" descr="la">
            <a:extLst>
              <a:ext uri="{FF2B5EF4-FFF2-40B4-BE49-F238E27FC236}">
                <a16:creationId xmlns:a16="http://schemas.microsoft.com/office/drawing/2014/main" id="{9AE5C2A2-D428-40FE-BBCA-0429E4629B09}"/>
              </a:ext>
            </a:extLst>
          </p:cNvPr>
          <p:cNvPicPr>
            <a:picLocks noChangeAspect="1"/>
          </p:cNvPicPr>
          <p:nvPr/>
        </p:nvPicPr>
        <p:blipFill>
          <a:blip r:embed="rId12"/>
          <a:stretch>
            <a:fillRect/>
          </a:stretch>
        </p:blipFill>
        <p:spPr>
          <a:xfrm>
            <a:off x="6405961" y="3179644"/>
            <a:ext cx="498475" cy="276860"/>
          </a:xfrm>
          <a:prstGeom prst="rect">
            <a:avLst/>
          </a:prstGeom>
        </p:spPr>
      </p:pic>
      <p:pic>
        <p:nvPicPr>
          <p:cNvPr id="25" name="Hình ảnh 25" descr="sol">
            <a:extLst>
              <a:ext uri="{FF2B5EF4-FFF2-40B4-BE49-F238E27FC236}">
                <a16:creationId xmlns:a16="http://schemas.microsoft.com/office/drawing/2014/main" id="{9B42F9CF-CAF2-4D89-AF3D-5CB93FFB499B}"/>
              </a:ext>
            </a:extLst>
          </p:cNvPr>
          <p:cNvPicPr>
            <a:picLocks noChangeAspect="1"/>
          </p:cNvPicPr>
          <p:nvPr/>
        </p:nvPicPr>
        <p:blipFill>
          <a:blip r:embed="rId11"/>
          <a:stretch>
            <a:fillRect/>
          </a:stretch>
        </p:blipFill>
        <p:spPr>
          <a:xfrm>
            <a:off x="10155994" y="3177343"/>
            <a:ext cx="579120" cy="293370"/>
          </a:xfrm>
          <a:prstGeom prst="rect">
            <a:avLst/>
          </a:prstGeom>
        </p:spPr>
      </p:pic>
      <p:pic>
        <p:nvPicPr>
          <p:cNvPr id="26" name="Hình ảnh 26" descr="la">
            <a:extLst>
              <a:ext uri="{FF2B5EF4-FFF2-40B4-BE49-F238E27FC236}">
                <a16:creationId xmlns:a16="http://schemas.microsoft.com/office/drawing/2014/main" id="{0F997AC3-22CE-4E65-A85F-328F795403D8}"/>
              </a:ext>
            </a:extLst>
          </p:cNvPr>
          <p:cNvPicPr>
            <a:picLocks noChangeAspect="1"/>
          </p:cNvPicPr>
          <p:nvPr/>
        </p:nvPicPr>
        <p:blipFill>
          <a:blip r:embed="rId12"/>
          <a:stretch>
            <a:fillRect/>
          </a:stretch>
        </p:blipFill>
        <p:spPr>
          <a:xfrm>
            <a:off x="6787098" y="5064601"/>
            <a:ext cx="498475" cy="276860"/>
          </a:xfrm>
          <a:prstGeom prst="rect">
            <a:avLst/>
          </a:prstGeom>
        </p:spPr>
      </p:pic>
      <p:pic>
        <p:nvPicPr>
          <p:cNvPr id="27" name="Hình ảnh 27" descr="mi">
            <a:extLst>
              <a:ext uri="{FF2B5EF4-FFF2-40B4-BE49-F238E27FC236}">
                <a16:creationId xmlns:a16="http://schemas.microsoft.com/office/drawing/2014/main" id="{0D4EF16B-6211-404A-991B-73EABBEE17F9}"/>
              </a:ext>
            </a:extLst>
          </p:cNvPr>
          <p:cNvPicPr>
            <a:picLocks noChangeAspect="1"/>
          </p:cNvPicPr>
          <p:nvPr/>
        </p:nvPicPr>
        <p:blipFill>
          <a:blip r:embed="rId18"/>
          <a:stretch>
            <a:fillRect/>
          </a:stretch>
        </p:blipFill>
        <p:spPr>
          <a:xfrm>
            <a:off x="9099792" y="3221158"/>
            <a:ext cx="664845" cy="233045"/>
          </a:xfrm>
          <a:prstGeom prst="rect">
            <a:avLst/>
          </a:prstGeom>
        </p:spPr>
      </p:pic>
      <p:pic>
        <p:nvPicPr>
          <p:cNvPr id="28" name="Hình ảnh 23" descr="la">
            <a:extLst>
              <a:ext uri="{FF2B5EF4-FFF2-40B4-BE49-F238E27FC236}">
                <a16:creationId xmlns:a16="http://schemas.microsoft.com/office/drawing/2014/main" id="{B7E710DD-9CEF-4262-A8EB-EBE7FF6522B3}"/>
              </a:ext>
            </a:extLst>
          </p:cNvPr>
          <p:cNvPicPr>
            <a:picLocks noChangeAspect="1"/>
          </p:cNvPicPr>
          <p:nvPr/>
        </p:nvPicPr>
        <p:blipFill>
          <a:blip r:embed="rId12"/>
          <a:stretch>
            <a:fillRect/>
          </a:stretch>
        </p:blipFill>
        <p:spPr>
          <a:xfrm>
            <a:off x="7068513" y="3169088"/>
            <a:ext cx="498475" cy="276860"/>
          </a:xfrm>
          <a:prstGeom prst="rect">
            <a:avLst/>
          </a:prstGeom>
        </p:spPr>
      </p:pic>
      <p:pic>
        <p:nvPicPr>
          <p:cNvPr id="29" name="Hình ảnh 15" descr="do">
            <a:extLst>
              <a:ext uri="{FF2B5EF4-FFF2-40B4-BE49-F238E27FC236}">
                <a16:creationId xmlns:a16="http://schemas.microsoft.com/office/drawing/2014/main" id="{4AB720A7-6456-41F7-AFEE-DB80CF29516D}"/>
              </a:ext>
            </a:extLst>
          </p:cNvPr>
          <p:cNvPicPr>
            <a:picLocks noChangeAspect="1"/>
          </p:cNvPicPr>
          <p:nvPr/>
        </p:nvPicPr>
        <p:blipFill>
          <a:blip r:embed="rId13"/>
          <a:stretch>
            <a:fillRect/>
          </a:stretch>
        </p:blipFill>
        <p:spPr>
          <a:xfrm>
            <a:off x="2061818" y="5038165"/>
            <a:ext cx="558800" cy="266700"/>
          </a:xfrm>
          <a:prstGeom prst="rect">
            <a:avLst/>
          </a:prstGeom>
        </p:spPr>
      </p:pic>
      <p:pic>
        <p:nvPicPr>
          <p:cNvPr id="30" name="Hình ảnh 15" descr="do">
            <a:extLst>
              <a:ext uri="{FF2B5EF4-FFF2-40B4-BE49-F238E27FC236}">
                <a16:creationId xmlns:a16="http://schemas.microsoft.com/office/drawing/2014/main" id="{509D9425-BC7E-4A24-9802-2E4EFD28D71C}"/>
              </a:ext>
            </a:extLst>
          </p:cNvPr>
          <p:cNvPicPr>
            <a:picLocks noChangeAspect="1"/>
          </p:cNvPicPr>
          <p:nvPr/>
        </p:nvPicPr>
        <p:blipFill>
          <a:blip r:embed="rId13"/>
          <a:stretch>
            <a:fillRect/>
          </a:stretch>
        </p:blipFill>
        <p:spPr>
          <a:xfrm>
            <a:off x="3294982" y="5040917"/>
            <a:ext cx="558800" cy="266700"/>
          </a:xfrm>
          <a:prstGeom prst="rect">
            <a:avLst/>
          </a:prstGeom>
        </p:spPr>
      </p:pic>
      <p:pic>
        <p:nvPicPr>
          <p:cNvPr id="31" name="Hình ảnh 4" descr="re">
            <a:extLst>
              <a:ext uri="{FF2B5EF4-FFF2-40B4-BE49-F238E27FC236}">
                <a16:creationId xmlns:a16="http://schemas.microsoft.com/office/drawing/2014/main" id="{DA9EEE02-2447-453E-88B9-290062962EE2}"/>
              </a:ext>
            </a:extLst>
          </p:cNvPr>
          <p:cNvPicPr>
            <a:picLocks noChangeAspect="1"/>
          </p:cNvPicPr>
          <p:nvPr/>
        </p:nvPicPr>
        <p:blipFill>
          <a:blip r:embed="rId19"/>
          <a:stretch>
            <a:fillRect/>
          </a:stretch>
        </p:blipFill>
        <p:spPr>
          <a:xfrm>
            <a:off x="3840858" y="4977205"/>
            <a:ext cx="485775" cy="388620"/>
          </a:xfrm>
          <a:prstGeom prst="rect">
            <a:avLst/>
          </a:prstGeom>
        </p:spPr>
      </p:pic>
      <p:pic>
        <p:nvPicPr>
          <p:cNvPr id="32" name="Hình ảnh 15" descr="do">
            <a:extLst>
              <a:ext uri="{FF2B5EF4-FFF2-40B4-BE49-F238E27FC236}">
                <a16:creationId xmlns:a16="http://schemas.microsoft.com/office/drawing/2014/main" id="{5BE6245F-33BA-4BC9-B549-061D6D908921}"/>
              </a:ext>
            </a:extLst>
          </p:cNvPr>
          <p:cNvPicPr>
            <a:picLocks noChangeAspect="1"/>
          </p:cNvPicPr>
          <p:nvPr/>
        </p:nvPicPr>
        <p:blipFill>
          <a:blip r:embed="rId13"/>
          <a:stretch>
            <a:fillRect/>
          </a:stretch>
        </p:blipFill>
        <p:spPr>
          <a:xfrm>
            <a:off x="4872509" y="5052278"/>
            <a:ext cx="558800" cy="266700"/>
          </a:xfrm>
          <a:prstGeom prst="rect">
            <a:avLst/>
          </a:prstGeom>
        </p:spPr>
      </p:pic>
      <p:pic>
        <p:nvPicPr>
          <p:cNvPr id="33" name="Hình ảnh 20" descr="sol">
            <a:extLst>
              <a:ext uri="{FF2B5EF4-FFF2-40B4-BE49-F238E27FC236}">
                <a16:creationId xmlns:a16="http://schemas.microsoft.com/office/drawing/2014/main" id="{CE6F59A1-1863-4E32-B816-7AC83913E99F}"/>
              </a:ext>
            </a:extLst>
          </p:cNvPr>
          <p:cNvPicPr>
            <a:picLocks noChangeAspect="1"/>
          </p:cNvPicPr>
          <p:nvPr/>
        </p:nvPicPr>
        <p:blipFill>
          <a:blip r:embed="rId11"/>
          <a:stretch>
            <a:fillRect/>
          </a:stretch>
        </p:blipFill>
        <p:spPr>
          <a:xfrm>
            <a:off x="5687625" y="5039285"/>
            <a:ext cx="579120" cy="293370"/>
          </a:xfrm>
          <a:prstGeom prst="rect">
            <a:avLst/>
          </a:prstGeom>
        </p:spPr>
      </p:pic>
      <p:pic>
        <p:nvPicPr>
          <p:cNvPr id="34" name="Hình ảnh 26" descr="la">
            <a:extLst>
              <a:ext uri="{FF2B5EF4-FFF2-40B4-BE49-F238E27FC236}">
                <a16:creationId xmlns:a16="http://schemas.microsoft.com/office/drawing/2014/main" id="{3CE82640-518F-4DC8-AF2F-00688F14EF78}"/>
              </a:ext>
            </a:extLst>
          </p:cNvPr>
          <p:cNvPicPr>
            <a:picLocks noChangeAspect="1"/>
          </p:cNvPicPr>
          <p:nvPr/>
        </p:nvPicPr>
        <p:blipFill>
          <a:blip r:embed="rId12"/>
          <a:stretch>
            <a:fillRect/>
          </a:stretch>
        </p:blipFill>
        <p:spPr>
          <a:xfrm>
            <a:off x="8218326" y="5042858"/>
            <a:ext cx="498475" cy="276860"/>
          </a:xfrm>
          <a:prstGeom prst="rect">
            <a:avLst/>
          </a:prstGeom>
        </p:spPr>
      </p:pic>
      <p:pic>
        <p:nvPicPr>
          <p:cNvPr id="35" name="Hình ảnh 20" descr="sol">
            <a:extLst>
              <a:ext uri="{FF2B5EF4-FFF2-40B4-BE49-F238E27FC236}">
                <a16:creationId xmlns:a16="http://schemas.microsoft.com/office/drawing/2014/main" id="{8678CD96-48CC-45A5-91AD-728E10511D15}"/>
              </a:ext>
            </a:extLst>
          </p:cNvPr>
          <p:cNvPicPr>
            <a:picLocks noChangeAspect="1"/>
          </p:cNvPicPr>
          <p:nvPr/>
        </p:nvPicPr>
        <p:blipFill>
          <a:blip r:embed="rId11"/>
          <a:stretch>
            <a:fillRect/>
          </a:stretch>
        </p:blipFill>
        <p:spPr>
          <a:xfrm>
            <a:off x="7516366" y="5052278"/>
            <a:ext cx="579120" cy="293370"/>
          </a:xfrm>
          <a:prstGeom prst="rect">
            <a:avLst/>
          </a:prstGeom>
        </p:spPr>
      </p:pic>
      <p:pic>
        <p:nvPicPr>
          <p:cNvPr id="36" name="Hình ảnh 17" descr="Ảnh có chứa hình mẫu, phim hoạt hình, Đồ họa, hình vẽ&#10;&#10;Mô tả được tạo tự động">
            <a:extLst>
              <a:ext uri="{FF2B5EF4-FFF2-40B4-BE49-F238E27FC236}">
                <a16:creationId xmlns:a16="http://schemas.microsoft.com/office/drawing/2014/main" id="{34A94FD7-1A1A-4348-B61E-85012612C92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8896408" y="4892600"/>
            <a:ext cx="560070" cy="440055"/>
          </a:xfrm>
          <a:prstGeom prst="rect">
            <a:avLst/>
          </a:prstGeom>
        </p:spPr>
      </p:pic>
      <p:pic>
        <p:nvPicPr>
          <p:cNvPr id="37" name="Hình ảnh 15" descr="do">
            <a:extLst>
              <a:ext uri="{FF2B5EF4-FFF2-40B4-BE49-F238E27FC236}">
                <a16:creationId xmlns:a16="http://schemas.microsoft.com/office/drawing/2014/main" id="{F95048FE-1E1C-4041-AAAE-41913B718C98}"/>
              </a:ext>
            </a:extLst>
          </p:cNvPr>
          <p:cNvPicPr>
            <a:picLocks noChangeAspect="1"/>
          </p:cNvPicPr>
          <p:nvPr/>
        </p:nvPicPr>
        <p:blipFill>
          <a:blip r:embed="rId13"/>
          <a:stretch>
            <a:fillRect/>
          </a:stretch>
        </p:blipFill>
        <p:spPr>
          <a:xfrm>
            <a:off x="9968152" y="5059257"/>
            <a:ext cx="558800" cy="266700"/>
          </a:xfrm>
          <a:prstGeom prst="rect">
            <a:avLst/>
          </a:prstGeom>
        </p:spPr>
      </p:pic>
      <p:pic>
        <p:nvPicPr>
          <p:cNvPr id="38" name="Picture 9" descr="F:\未标题-1.png">
            <a:extLst>
              <a:ext uri="{FF2B5EF4-FFF2-40B4-BE49-F238E27FC236}">
                <a16:creationId xmlns:a16="http://schemas.microsoft.com/office/drawing/2014/main" id="{618BE2B6-5FAB-42DB-A2E3-A6370D86219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72309"/>
          <a:stretch/>
        </p:blipFill>
        <p:spPr bwMode="auto">
          <a:xfrm>
            <a:off x="0" y="5903442"/>
            <a:ext cx="12161270" cy="95455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未标题-1.png">
            <a:extLst>
              <a:ext uri="{FF2B5EF4-FFF2-40B4-BE49-F238E27FC236}">
                <a16:creationId xmlns:a16="http://schemas.microsoft.com/office/drawing/2014/main" id="{16FC40C2-5925-4168-BDDF-3CA4BC1847AD}"/>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10">
            <a:extLst>
              <a:ext uri="{FF2B5EF4-FFF2-40B4-BE49-F238E27FC236}">
                <a16:creationId xmlns:a16="http://schemas.microsoft.com/office/drawing/2014/main" id="{5E4F2423-B873-4B1D-B544-6182C7B438A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2114" y="5549840"/>
            <a:ext cx="2672936" cy="711001"/>
          </a:xfrm>
          <a:prstGeom prst="rect">
            <a:avLst/>
          </a:prstGeom>
        </p:spPr>
      </p:pic>
    </p:spTree>
    <p:extLst>
      <p:ext uri="{BB962C8B-B14F-4D97-AF65-F5344CB8AC3E}">
        <p14:creationId xmlns:p14="http://schemas.microsoft.com/office/powerpoint/2010/main" val="113902041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pinimg.com/564x/ee/2c/41/ee2c4191251fd267fda23548dd63e53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785" y="1187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87;p13"/>
          <p:cNvSpPr/>
          <p:nvPr/>
        </p:nvSpPr>
        <p:spPr>
          <a:xfrm>
            <a:off x="4098683" y="914364"/>
            <a:ext cx="54309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vi-VN" sz="2800" b="1" i="0" u="none" strike="noStrike" kern="1200" cap="none" spc="0" normalizeH="0" baseline="0" noProof="0">
                <a:ln>
                  <a:noFill/>
                </a:ln>
                <a:solidFill>
                  <a:srgbClr val="0070C0"/>
                </a:solidFill>
                <a:effectLst/>
                <a:uLnTx/>
                <a:uFillTx/>
                <a:latin typeface="Cambria"/>
                <a:ea typeface="Cambria"/>
                <a:cs typeface="Cambria"/>
                <a:sym typeface="Cambria"/>
              </a:rPr>
              <a:t>Tiết 1</a:t>
            </a:r>
            <a:endParaRPr kumimoji="0" sz="2800" b="0" i="0" u="none" strike="noStrike" kern="1200" cap="none" spc="0" normalizeH="0" baseline="0" noProof="0">
              <a:ln>
                <a:noFill/>
              </a:ln>
              <a:solidFill>
                <a:srgbClr val="0070C0"/>
              </a:solidFill>
              <a:effectLst/>
              <a:uLnTx/>
              <a:uFillTx/>
              <a:latin typeface="Arial"/>
              <a:ea typeface="Arial"/>
              <a:cs typeface="Arial"/>
              <a:sym typeface="Arial"/>
            </a:endParaRPr>
          </a:p>
        </p:txBody>
      </p:sp>
      <p:pic>
        <p:nvPicPr>
          <p:cNvPr id="10" name="Google Shape;2189;p13"/>
          <p:cNvPicPr preferRelativeResize="0"/>
          <p:nvPr/>
        </p:nvPicPr>
        <p:blipFill rotWithShape="1">
          <a:blip r:embed="rId3">
            <a:alphaModFix/>
          </a:blip>
          <a:srcRect/>
          <a:stretch/>
        </p:blipFill>
        <p:spPr>
          <a:xfrm>
            <a:off x="1118533" y="4370915"/>
            <a:ext cx="2466939" cy="2052464"/>
          </a:xfrm>
          <a:prstGeom prst="rect">
            <a:avLst/>
          </a:prstGeom>
          <a:noFill/>
          <a:ln>
            <a:noFill/>
          </a:ln>
        </p:spPr>
      </p:pic>
      <p:pic>
        <p:nvPicPr>
          <p:cNvPr id="18" name="Google Shape;2197;p13"/>
          <p:cNvPicPr preferRelativeResize="0"/>
          <p:nvPr/>
        </p:nvPicPr>
        <p:blipFill rotWithShape="1">
          <a:blip r:embed="rId4">
            <a:alphaModFix/>
          </a:blip>
          <a:srcRect l="7492" t="63695" r="41631" b="-1073"/>
          <a:stretch/>
        </p:blipFill>
        <p:spPr>
          <a:xfrm rot="10800000" flipH="1">
            <a:off x="-53785" y="4107842"/>
            <a:ext cx="3425196" cy="2750158"/>
          </a:xfrm>
          <a:prstGeom prst="rect">
            <a:avLst/>
          </a:prstGeom>
          <a:noFill/>
          <a:ln>
            <a:noFill/>
          </a:ln>
        </p:spPr>
      </p:pic>
      <p:grpSp>
        <p:nvGrpSpPr>
          <p:cNvPr id="19" name="Google Shape;2198;p13"/>
          <p:cNvGrpSpPr/>
          <p:nvPr/>
        </p:nvGrpSpPr>
        <p:grpSpPr>
          <a:xfrm>
            <a:off x="-392811" y="-4169"/>
            <a:ext cx="12633826" cy="6850297"/>
            <a:chOff x="-313398" y="7703"/>
            <a:chExt cx="12633826" cy="6850297"/>
          </a:xfrm>
        </p:grpSpPr>
        <p:pic>
          <p:nvPicPr>
            <p:cNvPr id="20" name="Google Shape;2199;p13"/>
            <p:cNvPicPr preferRelativeResize="0"/>
            <p:nvPr/>
          </p:nvPicPr>
          <p:blipFill rotWithShape="1">
            <a:blip r:embed="rId4">
              <a:alphaModFix/>
            </a:blip>
            <a:srcRect l="7492" t="63695" r="41631" b="-1073"/>
            <a:stretch/>
          </p:blipFill>
          <p:spPr>
            <a:xfrm rot="10800000">
              <a:off x="8384512" y="4293578"/>
              <a:ext cx="2768368" cy="2523825"/>
            </a:xfrm>
            <a:prstGeom prst="rect">
              <a:avLst/>
            </a:prstGeom>
            <a:noFill/>
            <a:ln>
              <a:noFill/>
            </a:ln>
          </p:spPr>
        </p:pic>
        <p:pic>
          <p:nvPicPr>
            <p:cNvPr id="21" name="Google Shape;2200;p13" descr="Tropical_04"/>
            <p:cNvPicPr preferRelativeResize="0"/>
            <p:nvPr/>
          </p:nvPicPr>
          <p:blipFill rotWithShape="1">
            <a:blip r:embed="rId5">
              <a:alphaModFix/>
            </a:blip>
            <a:srcRect/>
            <a:stretch/>
          </p:blipFill>
          <p:spPr>
            <a:xfrm rot="7140000">
              <a:off x="173012" y="-478707"/>
              <a:ext cx="629285" cy="1602105"/>
            </a:xfrm>
            <a:prstGeom prst="rect">
              <a:avLst/>
            </a:prstGeom>
            <a:noFill/>
            <a:ln>
              <a:noFill/>
            </a:ln>
          </p:spPr>
        </p:pic>
        <p:pic>
          <p:nvPicPr>
            <p:cNvPr id="22" name="Google Shape;2201;p13"/>
            <p:cNvPicPr preferRelativeResize="0"/>
            <p:nvPr/>
          </p:nvPicPr>
          <p:blipFill rotWithShape="1">
            <a:blip r:embed="rId6">
              <a:alphaModFix/>
            </a:blip>
            <a:srcRect l="70267" t="60125" r="-385" b="-1073"/>
            <a:stretch/>
          </p:blipFill>
          <p:spPr>
            <a:xfrm rot="10800000" flipH="1">
              <a:off x="10594419" y="4293580"/>
              <a:ext cx="1726009" cy="2564420"/>
            </a:xfrm>
            <a:prstGeom prst="rect">
              <a:avLst/>
            </a:prstGeom>
            <a:noFill/>
            <a:ln>
              <a:noFill/>
            </a:ln>
          </p:spPr>
        </p:pic>
      </p:grpSp>
      <p:sp>
        <p:nvSpPr>
          <p:cNvPr id="23" name="Google Shape;2187;p13">
            <a:extLst>
              <a:ext uri="{FF2B5EF4-FFF2-40B4-BE49-F238E27FC236}">
                <a16:creationId xmlns:a16="http://schemas.microsoft.com/office/drawing/2014/main" id="{01A12308-4B64-42AB-9FBE-BE2A579AD82E}"/>
              </a:ext>
            </a:extLst>
          </p:cNvPr>
          <p:cNvSpPr/>
          <p:nvPr/>
        </p:nvSpPr>
        <p:spPr>
          <a:xfrm>
            <a:off x="1421430" y="1527697"/>
            <a:ext cx="7974240" cy="9593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Lý thuyết âm nhạc: Trọng âm, phách, vạch nhịp, ô nhịp</a:t>
            </a:r>
            <a:endParaRPr kumimoji="0" lang="vi-VN"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Đọc nhạc: bài số 1</a:t>
            </a:r>
            <a:endParaRPr kumimoji="0" sz="24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187;p13">
            <a:extLst>
              <a:ext uri="{FF2B5EF4-FFF2-40B4-BE49-F238E27FC236}">
                <a16:creationId xmlns:a16="http://schemas.microsoft.com/office/drawing/2014/main" id="{94093447-FB67-407E-9DCC-B76B37E27357}"/>
              </a:ext>
            </a:extLst>
          </p:cNvPr>
          <p:cNvSpPr/>
          <p:nvPr/>
        </p:nvSpPr>
        <p:spPr>
          <a:xfrm>
            <a:off x="1261400" y="333362"/>
            <a:ext cx="54309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vi-VN" sz="2800" b="1" i="0" u="none" strike="noStrike" kern="1200" cap="none" spc="0" normalizeH="0" baseline="0" noProof="0">
                <a:ln>
                  <a:noFill/>
                </a:ln>
                <a:solidFill>
                  <a:srgbClr val="FF0000"/>
                </a:solidFill>
                <a:effectLst/>
                <a:uLnTx/>
                <a:uFillTx/>
                <a:latin typeface="Cambria"/>
                <a:ea typeface="Cambria"/>
                <a:cs typeface="Cambria"/>
                <a:sym typeface="Cambria"/>
              </a:rPr>
              <a:t>Chủ đề 1: Khúc ca ngày mới</a:t>
            </a:r>
            <a:endParaRPr kumimoji="0" sz="2800" b="0" i="0" u="none" strike="noStrike" kern="1200" cap="none" spc="0" normalizeH="0" baseline="0" noProof="0">
              <a:ln>
                <a:noFill/>
              </a:ln>
              <a:solidFill>
                <a:srgbClr val="FF0000"/>
              </a:solidFill>
              <a:effectLst/>
              <a:uLnTx/>
              <a:uFillTx/>
              <a:latin typeface="Arial"/>
              <a:ea typeface="Arial"/>
              <a:cs typeface="Arial"/>
              <a:sym typeface="Arial"/>
            </a:endParaRPr>
          </a:p>
        </p:txBody>
      </p:sp>
      <p:pic>
        <p:nvPicPr>
          <p:cNvPr id="25" name="Picture 2">
            <a:extLst>
              <a:ext uri="{FF2B5EF4-FFF2-40B4-BE49-F238E27FC236}">
                <a16:creationId xmlns:a16="http://schemas.microsoft.com/office/drawing/2014/main" id="{9FC4177C-9FFB-41F8-9FE2-5D71922877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97601" y="6334125"/>
            <a:ext cx="5994400" cy="523875"/>
          </a:xfrm>
          <a:prstGeom prst="rect">
            <a:avLst/>
          </a:prstGeom>
        </p:spPr>
      </p:pic>
      <p:pic>
        <p:nvPicPr>
          <p:cNvPr id="26" name="Picture 2">
            <a:extLst>
              <a:ext uri="{FF2B5EF4-FFF2-40B4-BE49-F238E27FC236}">
                <a16:creationId xmlns:a16="http://schemas.microsoft.com/office/drawing/2014/main" id="{1D2E0DBC-DF71-417B-BE1D-7CFCB8FA59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386" y="6334126"/>
            <a:ext cx="6514387" cy="523875"/>
          </a:xfrm>
          <a:prstGeom prst="rect">
            <a:avLst/>
          </a:prstGeom>
        </p:spPr>
      </p:pic>
    </p:spTree>
    <p:extLst>
      <p:ext uri="{BB962C8B-B14F-4D97-AF65-F5344CB8AC3E}">
        <p14:creationId xmlns:p14="http://schemas.microsoft.com/office/powerpoint/2010/main" val="272490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y vui">
            <a:hlinkClick r:id="" action="ppaction://media"/>
            <a:extLst>
              <a:ext uri="{FF2B5EF4-FFF2-40B4-BE49-F238E27FC236}">
                <a16:creationId xmlns:a16="http://schemas.microsoft.com/office/drawing/2014/main" id="{CE67ADA4-2D7E-413F-BE3D-7A380B98B5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 y="0"/>
            <a:ext cx="12242800" cy="6935404"/>
          </a:xfrm>
          <a:prstGeom prst="rect">
            <a:avLst/>
          </a:prstGeom>
        </p:spPr>
      </p:pic>
    </p:spTree>
    <p:extLst>
      <p:ext uri="{BB962C8B-B14F-4D97-AF65-F5344CB8AC3E}">
        <p14:creationId xmlns:p14="http://schemas.microsoft.com/office/powerpoint/2010/main" val="264161087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 em thân mến, mùa hè là khoảng thời gian thật vui và ý nghĩa đối với chúng ta. Sau một năm học tập chăm chỉ, mùa hè mang đến cho các em những ngày nghỉ đầy bổ ích được vui chơi cùng bạn bè, đượ (1)">
            <a:hlinkClick r:id="" action="ppaction://media"/>
            <a:extLst>
              <a:ext uri="{FF2B5EF4-FFF2-40B4-BE49-F238E27FC236}">
                <a16:creationId xmlns:a16="http://schemas.microsoft.com/office/drawing/2014/main" id="{9C34FE7A-B900-4A55-8DC1-E677D9BC92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4347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ee/2c/41/ee2c4191251fd267fda23548dd63e53f.jpg">
            <a:extLst>
              <a:ext uri="{FF2B5EF4-FFF2-40B4-BE49-F238E27FC236}">
                <a16:creationId xmlns:a16="http://schemas.microsoft.com/office/drawing/2014/main" id="{9FB713B6-E519-4532-A8FC-3125AEBF4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785" y="1187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197;p13">
            <a:extLst>
              <a:ext uri="{FF2B5EF4-FFF2-40B4-BE49-F238E27FC236}">
                <a16:creationId xmlns:a16="http://schemas.microsoft.com/office/drawing/2014/main" id="{3B42BF18-0A73-41E9-A50D-6E62C61899C3}"/>
              </a:ext>
            </a:extLst>
          </p:cNvPr>
          <p:cNvPicPr preferRelativeResize="0"/>
          <p:nvPr/>
        </p:nvPicPr>
        <p:blipFill rotWithShape="1">
          <a:blip r:embed="rId3">
            <a:alphaModFix/>
          </a:blip>
          <a:srcRect l="7492" t="63695" r="41631" b="-1073"/>
          <a:stretch/>
        </p:blipFill>
        <p:spPr>
          <a:xfrm rot="10800000" flipH="1">
            <a:off x="-53785" y="4107842"/>
            <a:ext cx="3425196" cy="2750158"/>
          </a:xfrm>
          <a:prstGeom prst="rect">
            <a:avLst/>
          </a:prstGeom>
          <a:noFill/>
          <a:ln>
            <a:noFill/>
          </a:ln>
        </p:spPr>
      </p:pic>
      <p:grpSp>
        <p:nvGrpSpPr>
          <p:cNvPr id="6" name="Google Shape;2198;p13">
            <a:extLst>
              <a:ext uri="{FF2B5EF4-FFF2-40B4-BE49-F238E27FC236}">
                <a16:creationId xmlns:a16="http://schemas.microsoft.com/office/drawing/2014/main" id="{7DFD2B9E-4C57-46ED-869E-94F4283D6EF7}"/>
              </a:ext>
            </a:extLst>
          </p:cNvPr>
          <p:cNvGrpSpPr/>
          <p:nvPr/>
        </p:nvGrpSpPr>
        <p:grpSpPr>
          <a:xfrm>
            <a:off x="-392811" y="-4169"/>
            <a:ext cx="12633826" cy="6850297"/>
            <a:chOff x="-313398" y="7703"/>
            <a:chExt cx="12633826" cy="6850297"/>
          </a:xfrm>
        </p:grpSpPr>
        <p:pic>
          <p:nvPicPr>
            <p:cNvPr id="7" name="Google Shape;2199;p13">
              <a:extLst>
                <a:ext uri="{FF2B5EF4-FFF2-40B4-BE49-F238E27FC236}">
                  <a16:creationId xmlns:a16="http://schemas.microsoft.com/office/drawing/2014/main" id="{F542FC3C-DBAC-46FA-AD31-D359AE3EC9FD}"/>
                </a:ext>
              </a:extLst>
            </p:cNvPr>
            <p:cNvPicPr preferRelativeResize="0"/>
            <p:nvPr/>
          </p:nvPicPr>
          <p:blipFill rotWithShape="1">
            <a:blip r:embed="rId3">
              <a:alphaModFix/>
            </a:blip>
            <a:srcRect l="7492" t="63695" r="41631" b="-1073"/>
            <a:stretch/>
          </p:blipFill>
          <p:spPr>
            <a:xfrm rot="10800000">
              <a:off x="8384512" y="4293578"/>
              <a:ext cx="2768368" cy="2523825"/>
            </a:xfrm>
            <a:prstGeom prst="rect">
              <a:avLst/>
            </a:prstGeom>
            <a:noFill/>
            <a:ln>
              <a:noFill/>
            </a:ln>
          </p:spPr>
        </p:pic>
        <p:pic>
          <p:nvPicPr>
            <p:cNvPr id="8" name="Google Shape;2200;p13" descr="Tropical_04">
              <a:extLst>
                <a:ext uri="{FF2B5EF4-FFF2-40B4-BE49-F238E27FC236}">
                  <a16:creationId xmlns:a16="http://schemas.microsoft.com/office/drawing/2014/main" id="{1AFBD20D-1CAA-4989-AD1C-120EACA2CAF7}"/>
                </a:ext>
              </a:extLst>
            </p:cNvPr>
            <p:cNvPicPr preferRelativeResize="0"/>
            <p:nvPr/>
          </p:nvPicPr>
          <p:blipFill rotWithShape="1">
            <a:blip r:embed="rId4">
              <a:alphaModFix/>
            </a:blip>
            <a:srcRect/>
            <a:stretch/>
          </p:blipFill>
          <p:spPr>
            <a:xfrm rot="7140000">
              <a:off x="173012" y="-478707"/>
              <a:ext cx="629285" cy="1602105"/>
            </a:xfrm>
            <a:prstGeom prst="rect">
              <a:avLst/>
            </a:prstGeom>
            <a:noFill/>
            <a:ln>
              <a:noFill/>
            </a:ln>
          </p:spPr>
        </p:pic>
        <p:pic>
          <p:nvPicPr>
            <p:cNvPr id="9" name="Google Shape;2201;p13">
              <a:extLst>
                <a:ext uri="{FF2B5EF4-FFF2-40B4-BE49-F238E27FC236}">
                  <a16:creationId xmlns:a16="http://schemas.microsoft.com/office/drawing/2014/main" id="{A8752A1B-023F-4E3E-80B7-D03E780C705B}"/>
                </a:ext>
              </a:extLst>
            </p:cNvPr>
            <p:cNvPicPr preferRelativeResize="0"/>
            <p:nvPr/>
          </p:nvPicPr>
          <p:blipFill rotWithShape="1">
            <a:blip r:embed="rId5">
              <a:alphaModFix/>
            </a:blip>
            <a:srcRect l="70267" t="60125" r="-385" b="-1073"/>
            <a:stretch/>
          </p:blipFill>
          <p:spPr>
            <a:xfrm rot="10800000" flipH="1">
              <a:off x="10594419" y="4293580"/>
              <a:ext cx="1726009" cy="2564420"/>
            </a:xfrm>
            <a:prstGeom prst="rect">
              <a:avLst/>
            </a:prstGeom>
            <a:noFill/>
            <a:ln>
              <a:noFill/>
            </a:ln>
          </p:spPr>
        </p:pic>
      </p:grpSp>
      <p:pic>
        <p:nvPicPr>
          <p:cNvPr id="3" name="Picture 2">
            <a:extLst>
              <a:ext uri="{FF2B5EF4-FFF2-40B4-BE49-F238E27FC236}">
                <a16:creationId xmlns:a16="http://schemas.microsoft.com/office/drawing/2014/main" id="{A8A16B3A-AAF8-425A-ABD0-59C017EABB39}"/>
              </a:ext>
            </a:extLst>
          </p:cNvPr>
          <p:cNvPicPr>
            <a:picLocks noChangeAspect="1"/>
          </p:cNvPicPr>
          <p:nvPr/>
        </p:nvPicPr>
        <p:blipFill>
          <a:blip r:embed="rId6"/>
          <a:stretch>
            <a:fillRect/>
          </a:stretch>
        </p:blipFill>
        <p:spPr>
          <a:xfrm>
            <a:off x="1895911" y="1"/>
            <a:ext cx="7357145" cy="6858000"/>
          </a:xfrm>
          <a:prstGeom prst="rect">
            <a:avLst/>
          </a:prstGeom>
        </p:spPr>
      </p:pic>
    </p:spTree>
    <p:extLst>
      <p:ext uri="{BB962C8B-B14F-4D97-AF65-F5344CB8AC3E}">
        <p14:creationId xmlns:p14="http://schemas.microsoft.com/office/powerpoint/2010/main" val="2368742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pinimg.com/564x/ee/2c/41/ee2c4191251fd267fda23548dd63e53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785" y="1187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87;p13"/>
          <p:cNvSpPr/>
          <p:nvPr/>
        </p:nvSpPr>
        <p:spPr>
          <a:xfrm>
            <a:off x="4098683" y="914364"/>
            <a:ext cx="54309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vi-VN" sz="2800" b="1" i="0" u="none" strike="noStrike" kern="1200" cap="none" spc="0" normalizeH="0" baseline="0" noProof="0">
                <a:ln>
                  <a:noFill/>
                </a:ln>
                <a:solidFill>
                  <a:srgbClr val="0070C0"/>
                </a:solidFill>
                <a:effectLst/>
                <a:uLnTx/>
                <a:uFillTx/>
                <a:latin typeface="Cambria"/>
                <a:ea typeface="Cambria"/>
                <a:cs typeface="Cambria"/>
                <a:sym typeface="Cambria"/>
              </a:rPr>
              <a:t>Tiết 1</a:t>
            </a:r>
            <a:endParaRPr kumimoji="0" sz="2800" b="0" i="0" u="none" strike="noStrike" kern="1200" cap="none" spc="0" normalizeH="0" baseline="0" noProof="0">
              <a:ln>
                <a:noFill/>
              </a:ln>
              <a:solidFill>
                <a:srgbClr val="0070C0"/>
              </a:solidFill>
              <a:effectLst/>
              <a:uLnTx/>
              <a:uFillTx/>
              <a:latin typeface="Arial"/>
              <a:ea typeface="Arial"/>
              <a:cs typeface="Arial"/>
              <a:sym typeface="Arial"/>
            </a:endParaRPr>
          </a:p>
        </p:txBody>
      </p:sp>
      <p:pic>
        <p:nvPicPr>
          <p:cNvPr id="10" name="Google Shape;2189;p13"/>
          <p:cNvPicPr preferRelativeResize="0"/>
          <p:nvPr/>
        </p:nvPicPr>
        <p:blipFill rotWithShape="1">
          <a:blip r:embed="rId3">
            <a:alphaModFix/>
          </a:blip>
          <a:srcRect/>
          <a:stretch/>
        </p:blipFill>
        <p:spPr>
          <a:xfrm>
            <a:off x="1118533" y="4370915"/>
            <a:ext cx="2466939" cy="2052464"/>
          </a:xfrm>
          <a:prstGeom prst="rect">
            <a:avLst/>
          </a:prstGeom>
          <a:noFill/>
          <a:ln>
            <a:noFill/>
          </a:ln>
        </p:spPr>
      </p:pic>
      <p:pic>
        <p:nvPicPr>
          <p:cNvPr id="18" name="Google Shape;2197;p13"/>
          <p:cNvPicPr preferRelativeResize="0"/>
          <p:nvPr/>
        </p:nvPicPr>
        <p:blipFill rotWithShape="1">
          <a:blip r:embed="rId4">
            <a:alphaModFix/>
          </a:blip>
          <a:srcRect l="7492" t="63695" r="41631" b="-1073"/>
          <a:stretch/>
        </p:blipFill>
        <p:spPr>
          <a:xfrm rot="10800000" flipH="1">
            <a:off x="-53785" y="4107842"/>
            <a:ext cx="3425196" cy="2750158"/>
          </a:xfrm>
          <a:prstGeom prst="rect">
            <a:avLst/>
          </a:prstGeom>
          <a:noFill/>
          <a:ln>
            <a:noFill/>
          </a:ln>
        </p:spPr>
      </p:pic>
      <p:grpSp>
        <p:nvGrpSpPr>
          <p:cNvPr id="19" name="Google Shape;2198;p13"/>
          <p:cNvGrpSpPr/>
          <p:nvPr/>
        </p:nvGrpSpPr>
        <p:grpSpPr>
          <a:xfrm>
            <a:off x="-392811" y="-4169"/>
            <a:ext cx="12633826" cy="6850297"/>
            <a:chOff x="-313398" y="7703"/>
            <a:chExt cx="12633826" cy="6850297"/>
          </a:xfrm>
        </p:grpSpPr>
        <p:pic>
          <p:nvPicPr>
            <p:cNvPr id="20" name="Google Shape;2199;p13"/>
            <p:cNvPicPr preferRelativeResize="0"/>
            <p:nvPr/>
          </p:nvPicPr>
          <p:blipFill rotWithShape="1">
            <a:blip r:embed="rId4">
              <a:alphaModFix/>
            </a:blip>
            <a:srcRect l="7492" t="63695" r="41631" b="-1073"/>
            <a:stretch/>
          </p:blipFill>
          <p:spPr>
            <a:xfrm rot="10800000">
              <a:off x="8384512" y="4293578"/>
              <a:ext cx="2768368" cy="2523825"/>
            </a:xfrm>
            <a:prstGeom prst="rect">
              <a:avLst/>
            </a:prstGeom>
            <a:noFill/>
            <a:ln>
              <a:noFill/>
            </a:ln>
          </p:spPr>
        </p:pic>
        <p:pic>
          <p:nvPicPr>
            <p:cNvPr id="21" name="Google Shape;2200;p13" descr="Tropical_04"/>
            <p:cNvPicPr preferRelativeResize="0"/>
            <p:nvPr/>
          </p:nvPicPr>
          <p:blipFill rotWithShape="1">
            <a:blip r:embed="rId5">
              <a:alphaModFix/>
            </a:blip>
            <a:srcRect/>
            <a:stretch/>
          </p:blipFill>
          <p:spPr>
            <a:xfrm rot="7140000">
              <a:off x="173012" y="-478707"/>
              <a:ext cx="629285" cy="1602105"/>
            </a:xfrm>
            <a:prstGeom prst="rect">
              <a:avLst/>
            </a:prstGeom>
            <a:noFill/>
            <a:ln>
              <a:noFill/>
            </a:ln>
          </p:spPr>
        </p:pic>
        <p:pic>
          <p:nvPicPr>
            <p:cNvPr id="22" name="Google Shape;2201;p13"/>
            <p:cNvPicPr preferRelativeResize="0"/>
            <p:nvPr/>
          </p:nvPicPr>
          <p:blipFill rotWithShape="1">
            <a:blip r:embed="rId6">
              <a:alphaModFix/>
            </a:blip>
            <a:srcRect l="70267" t="60125" r="-385" b="-1073"/>
            <a:stretch/>
          </p:blipFill>
          <p:spPr>
            <a:xfrm rot="10800000" flipH="1">
              <a:off x="10594419" y="4293580"/>
              <a:ext cx="1726009" cy="2564420"/>
            </a:xfrm>
            <a:prstGeom prst="rect">
              <a:avLst/>
            </a:prstGeom>
            <a:noFill/>
            <a:ln>
              <a:noFill/>
            </a:ln>
          </p:spPr>
        </p:pic>
      </p:grpSp>
      <p:sp>
        <p:nvSpPr>
          <p:cNvPr id="23" name="Google Shape;2187;p13">
            <a:extLst>
              <a:ext uri="{FF2B5EF4-FFF2-40B4-BE49-F238E27FC236}">
                <a16:creationId xmlns:a16="http://schemas.microsoft.com/office/drawing/2014/main" id="{01A12308-4B64-42AB-9FBE-BE2A579AD82E}"/>
              </a:ext>
            </a:extLst>
          </p:cNvPr>
          <p:cNvSpPr/>
          <p:nvPr/>
        </p:nvSpPr>
        <p:spPr>
          <a:xfrm>
            <a:off x="1421430" y="1527697"/>
            <a:ext cx="7974240" cy="959389"/>
          </a:xfrm>
          <a:prstGeom prst="rect">
            <a:avLst/>
          </a:prstGeom>
          <a:noFill/>
          <a:ln>
            <a:noFill/>
          </a:ln>
        </p:spPr>
        <p:txBody>
          <a:bodyPr spcFirstLastPara="1" wrap="square" lIns="91425" tIns="45700" rIns="91425" bIns="45700" anchor="t" anchorCtr="0">
            <a:spAutoFit/>
          </a:bodyPr>
          <a:lstStyle/>
          <a:p>
            <a:pPr algn="ct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 Lý thuyết âm nhạc: Trọng âm, phách, vạch nhịp, ô nhịp</a:t>
            </a:r>
            <a:endParaRPr lang="vi-VN" sz="2400" b="1">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a:effectLst/>
                <a:latin typeface="Times New Roman" panose="02020603050405020304" pitchFamily="18" charset="0"/>
                <a:ea typeface="Calibri" panose="020F0502020204030204" pitchFamily="34" charset="0"/>
              </a:rPr>
              <a:t>-  Đọc nhạc: bài số 1</a:t>
            </a:r>
            <a:endParaRPr kumimoji="0" sz="24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187;p13">
            <a:extLst>
              <a:ext uri="{FF2B5EF4-FFF2-40B4-BE49-F238E27FC236}">
                <a16:creationId xmlns:a16="http://schemas.microsoft.com/office/drawing/2014/main" id="{94093447-FB67-407E-9DCC-B76B37E27357}"/>
              </a:ext>
            </a:extLst>
          </p:cNvPr>
          <p:cNvSpPr/>
          <p:nvPr/>
        </p:nvSpPr>
        <p:spPr>
          <a:xfrm>
            <a:off x="1261400" y="333362"/>
            <a:ext cx="54309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vi-VN" sz="2800" b="1" i="0" u="none" strike="noStrike" kern="1200" cap="none" spc="0" normalizeH="0" baseline="0" noProof="0">
                <a:ln>
                  <a:noFill/>
                </a:ln>
                <a:solidFill>
                  <a:srgbClr val="FF0000"/>
                </a:solidFill>
                <a:effectLst/>
                <a:uLnTx/>
                <a:uFillTx/>
                <a:latin typeface="Cambria"/>
                <a:ea typeface="Cambria"/>
                <a:cs typeface="Cambria"/>
                <a:sym typeface="Cambria"/>
              </a:rPr>
              <a:t>Chủ đề 1: Khúc ca ngày mới</a:t>
            </a:r>
            <a:endParaRPr kumimoji="0" sz="2800" b="0" i="0" u="none" strike="noStrike" kern="1200" cap="none" spc="0" normalizeH="0" baseline="0" noProof="0">
              <a:ln>
                <a:noFill/>
              </a:ln>
              <a:solidFill>
                <a:srgbClr val="FF0000"/>
              </a:solidFill>
              <a:effectLst/>
              <a:uLnTx/>
              <a:uFillTx/>
              <a:latin typeface="Arial"/>
              <a:ea typeface="Arial"/>
              <a:cs typeface="Arial"/>
              <a:sym typeface="Arial"/>
            </a:endParaRPr>
          </a:p>
        </p:txBody>
      </p:sp>
      <p:pic>
        <p:nvPicPr>
          <p:cNvPr id="25" name="Picture 2">
            <a:extLst>
              <a:ext uri="{FF2B5EF4-FFF2-40B4-BE49-F238E27FC236}">
                <a16:creationId xmlns:a16="http://schemas.microsoft.com/office/drawing/2014/main" id="{9FC4177C-9FFB-41F8-9FE2-5D71922877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97601" y="6334125"/>
            <a:ext cx="5994400" cy="523875"/>
          </a:xfrm>
          <a:prstGeom prst="rect">
            <a:avLst/>
          </a:prstGeom>
        </p:spPr>
      </p:pic>
      <p:pic>
        <p:nvPicPr>
          <p:cNvPr id="26" name="Picture 2">
            <a:extLst>
              <a:ext uri="{FF2B5EF4-FFF2-40B4-BE49-F238E27FC236}">
                <a16:creationId xmlns:a16="http://schemas.microsoft.com/office/drawing/2014/main" id="{1D2E0DBC-DF71-417B-BE1D-7CFCB8FA59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386" y="6334126"/>
            <a:ext cx="6514387" cy="523875"/>
          </a:xfrm>
          <a:prstGeom prst="rect">
            <a:avLst/>
          </a:prstGeom>
        </p:spPr>
      </p:pic>
    </p:spTree>
    <p:extLst>
      <p:ext uri="{BB962C8B-B14F-4D97-AF65-F5344CB8AC3E}">
        <p14:creationId xmlns:p14="http://schemas.microsoft.com/office/powerpoint/2010/main" val="155679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9000" r="-9000"/>
          </a:stretch>
        </a:blipFill>
        <a:effectLst/>
      </p:bgPr>
    </p:bg>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127221" y="2467590"/>
            <a:ext cx="2442165" cy="4390410"/>
          </a:xfrm>
          <a:prstGeom prst="rect">
            <a:avLst/>
          </a:prstGeom>
        </p:spPr>
      </p:pic>
      <p:sp>
        <p:nvSpPr>
          <p:cNvPr id="11" name="Rectangle 10">
            <a:extLst>
              <a:ext uri="{FF2B5EF4-FFF2-40B4-BE49-F238E27FC236}">
                <a16:creationId xmlns:a16="http://schemas.microsoft.com/office/drawing/2014/main" id="{A85C6FF6-DFF8-4F92-B953-20FF70913D0B}"/>
              </a:ext>
            </a:extLst>
          </p:cNvPr>
          <p:cNvSpPr/>
          <p:nvPr/>
        </p:nvSpPr>
        <p:spPr>
          <a:xfrm>
            <a:off x="2819113" y="1489638"/>
            <a:ext cx="2032929" cy="461665"/>
          </a:xfrm>
          <a:prstGeom prst="rect">
            <a:avLst/>
          </a:prstGeom>
        </p:spPr>
        <p:txBody>
          <a:bodyPr wrap="non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a:t>
            </a:r>
            <a:r>
              <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dung 1:    </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8">
            <a:extLst>
              <a:ext uri="{FF2B5EF4-FFF2-40B4-BE49-F238E27FC236}">
                <a16:creationId xmlns:a16="http://schemas.microsoft.com/office/drawing/2014/main" id="{31D95BBD-0315-4445-8DAE-6731DE889B83}"/>
              </a:ext>
            </a:extLst>
          </p:cNvPr>
          <p:cNvSpPr txBox="1"/>
          <p:nvPr/>
        </p:nvSpPr>
        <p:spPr>
          <a:xfrm>
            <a:off x="4624485" y="1932649"/>
            <a:ext cx="6881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Lí thuyết âm nhạc</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0823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A071A87C-ACDF-8B97-4C98-DB6242CA9A15}"/>
              </a:ext>
            </a:extLst>
          </p:cNvPr>
          <p:cNvPicPr>
            <a:picLocks noChangeAspect="1"/>
          </p:cNvPicPr>
          <p:nvPr/>
        </p:nvPicPr>
        <p:blipFill>
          <a:blip r:embed="rId5"/>
          <a:srcRect/>
          <a:stretch>
            <a:fillRect/>
          </a:stretch>
        </p:blipFill>
        <p:spPr>
          <a:xfrm>
            <a:off x="-26314" y="-21246"/>
            <a:ext cx="1750944" cy="1556238"/>
          </a:xfrm>
          <a:prstGeom prst="rect">
            <a:avLst/>
          </a:prstGeom>
        </p:spPr>
      </p:pic>
      <p:pic>
        <p:nvPicPr>
          <p:cNvPr id="5" name="Picture 9">
            <a:extLst>
              <a:ext uri="{FF2B5EF4-FFF2-40B4-BE49-F238E27FC236}">
                <a16:creationId xmlns:a16="http://schemas.microsoft.com/office/drawing/2014/main" id="{5F9010B6-6D7B-680B-31C3-28D7EFAF5939}"/>
              </a:ext>
            </a:extLst>
          </p:cNvPr>
          <p:cNvPicPr>
            <a:picLocks noChangeAspect="1"/>
          </p:cNvPicPr>
          <p:nvPr/>
        </p:nvPicPr>
        <p:blipFill>
          <a:blip r:embed="rId5"/>
          <a:srcRect/>
          <a:stretch>
            <a:fillRect/>
          </a:stretch>
        </p:blipFill>
        <p:spPr>
          <a:xfrm flipH="1">
            <a:off x="10422316" y="1"/>
            <a:ext cx="1788876" cy="1916723"/>
          </a:xfrm>
          <a:prstGeom prst="rect">
            <a:avLst/>
          </a:prstGeom>
        </p:spPr>
      </p:pic>
      <p:pic>
        <p:nvPicPr>
          <p:cNvPr id="8" name="Picture 100">
            <a:extLst>
              <a:ext uri="{FF2B5EF4-FFF2-40B4-BE49-F238E27FC236}">
                <a16:creationId xmlns:a16="http://schemas.microsoft.com/office/drawing/2014/main" id="{8A038FF3-1FCC-F5DE-8A3B-68BE3C3D96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79" y="778120"/>
            <a:ext cx="590286" cy="70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7" descr="E:\素材\春\7ff96c0408d5f1ad90e6490e1fb39ea4.png7ff96c0408d5f1ad90e6490e1fb39ea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6200000" flipH="1">
            <a:off x="11063986" y="4542179"/>
            <a:ext cx="1650869" cy="2946400"/>
          </a:xfrm>
          <a:prstGeom prst="rect">
            <a:avLst/>
          </a:prstGeom>
        </p:spPr>
      </p:pic>
      <p:pic>
        <p:nvPicPr>
          <p:cNvPr id="10" name="图片 15" descr="E:\素材\春\7ff96c0408d5f1ad90e6490e1fb39ea4.png7ff96c0408d5f1ad90e6490e1fb39ea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rot="970213" flipH="1">
            <a:off x="10741659" y="4475720"/>
            <a:ext cx="2900680" cy="2837180"/>
          </a:xfrm>
          <a:prstGeom prst="rect">
            <a:avLst/>
          </a:prstGeom>
        </p:spPr>
      </p:pic>
      <p:pic>
        <p:nvPicPr>
          <p:cNvPr id="11" name="Picture 3">
            <a:extLst>
              <a:ext uri="{FF2B5EF4-FFF2-40B4-BE49-F238E27FC236}">
                <a16:creationId xmlns:a16="http://schemas.microsoft.com/office/drawing/2014/main" id="{7D4563CC-2C92-4C0A-2455-BB852C913B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824" y="6072028"/>
            <a:ext cx="12410459" cy="835429"/>
          </a:xfrm>
          <a:prstGeom prst="rect">
            <a:avLst/>
          </a:prstGeom>
        </p:spPr>
      </p:pic>
      <p:pic>
        <p:nvPicPr>
          <p:cNvPr id="15" name="Picture 2">
            <a:extLst>
              <a:ext uri="{FF2B5EF4-FFF2-40B4-BE49-F238E27FC236}">
                <a16:creationId xmlns:a16="http://schemas.microsoft.com/office/drawing/2014/main" id="{C0FEA6BC-9F86-F53A-150D-07CB94B849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97601" y="6334125"/>
            <a:ext cx="5994400" cy="523875"/>
          </a:xfrm>
          <a:prstGeom prst="rect">
            <a:avLst/>
          </a:prstGeom>
        </p:spPr>
      </p:pic>
      <p:pic>
        <p:nvPicPr>
          <p:cNvPr id="17" name="Picture 35">
            <a:extLst>
              <a:ext uri="{FF2B5EF4-FFF2-40B4-BE49-F238E27FC236}">
                <a16:creationId xmlns:a16="http://schemas.microsoft.com/office/drawing/2014/main" id="{7964880D-2424-DDBC-2D51-4B4705013F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985" y="5148091"/>
            <a:ext cx="1739720" cy="1709908"/>
          </a:xfrm>
          <a:prstGeom prst="rect">
            <a:avLst/>
          </a:prstGeom>
        </p:spPr>
      </p:pic>
      <p:pic>
        <p:nvPicPr>
          <p:cNvPr id="20" name="Picture 2">
            <a:extLst>
              <a:ext uri="{FF2B5EF4-FFF2-40B4-BE49-F238E27FC236}">
                <a16:creationId xmlns:a16="http://schemas.microsoft.com/office/drawing/2014/main" id="{62D6CB82-8F1A-2B71-DF6C-7B351500AE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4386" y="6334126"/>
            <a:ext cx="6514387" cy="523875"/>
          </a:xfrm>
          <a:prstGeom prst="rect">
            <a:avLst/>
          </a:prstGeom>
        </p:spPr>
      </p:pic>
      <p:sp>
        <p:nvSpPr>
          <p:cNvPr id="22" name="Rectangles 5">
            <a:extLst>
              <a:ext uri="{FF2B5EF4-FFF2-40B4-BE49-F238E27FC236}">
                <a16:creationId xmlns:a16="http://schemas.microsoft.com/office/drawing/2014/main" id="{58F33163-283D-AA3E-22E7-DEF0A3160BCA}"/>
              </a:ext>
            </a:extLst>
          </p:cNvPr>
          <p:cNvSpPr/>
          <p:nvPr/>
        </p:nvSpPr>
        <p:spPr>
          <a:xfrm>
            <a:off x="1731407" y="127037"/>
            <a:ext cx="8729185" cy="564257"/>
          </a:xfrm>
          <a:prstGeom prst="rect">
            <a:avLst/>
          </a:prstGeom>
          <a:noFill/>
          <a:ln>
            <a:noFill/>
          </a:ln>
        </p:spPr>
        <p:txBody>
          <a:bodyPr wrap="none" rtlCol="0" anchor="t">
            <a:spAutoFit/>
          </a:bodyPr>
          <a:lstStyle/>
          <a:p>
            <a:pPr algn="ctr" defTabSz="914446">
              <a:lnSpc>
                <a:spcPct val="120000"/>
              </a:lnSpc>
              <a:defRPr/>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Lý thuyết âm nhạc: Trọng âm, phách, vạch nhịp, ô nhịp</a:t>
            </a:r>
            <a:endParaRPr lang="vi-VN" altLang="en-US" sz="2800" b="1" dirty="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4765127-0030-41C8-86BB-86BD3E5BBB63}"/>
              </a:ext>
            </a:extLst>
          </p:cNvPr>
          <p:cNvSpPr txBox="1"/>
          <p:nvPr/>
        </p:nvSpPr>
        <p:spPr>
          <a:xfrm>
            <a:off x="1411212" y="1008609"/>
            <a:ext cx="9917731" cy="830997"/>
          </a:xfrm>
          <a:prstGeom prst="rect">
            <a:avLst/>
          </a:prstGeom>
          <a:noFill/>
        </p:spPr>
        <p:txBody>
          <a:bodyPr wrap="square">
            <a:spAutoFit/>
          </a:bodyPr>
          <a:lstStyle/>
          <a:p>
            <a:r>
              <a:rPr lang="vi-VN" sz="2400">
                <a:latin typeface="+mj-lt"/>
              </a:rPr>
              <a:t>Nghe và cảm nhận những âm vang lên mạnh hơn trong bài hát: </a:t>
            </a:r>
          </a:p>
          <a:p>
            <a:r>
              <a:rPr lang="vi-VN" sz="2400">
                <a:latin typeface="+mj-lt"/>
              </a:rPr>
              <a:t>Đàn gà trong sân -  Nhạc Pháp, lời Việt sưu tầm</a:t>
            </a:r>
          </a:p>
        </p:txBody>
      </p:sp>
      <p:pic>
        <p:nvPicPr>
          <p:cNvPr id="6" name="Picture 5">
            <a:extLst>
              <a:ext uri="{FF2B5EF4-FFF2-40B4-BE49-F238E27FC236}">
                <a16:creationId xmlns:a16="http://schemas.microsoft.com/office/drawing/2014/main" id="{98FD3883-8AA1-4A1F-9FE4-17F71E86F7EA}"/>
              </a:ext>
            </a:extLst>
          </p:cNvPr>
          <p:cNvPicPr>
            <a:picLocks noChangeAspect="1"/>
          </p:cNvPicPr>
          <p:nvPr/>
        </p:nvPicPr>
        <p:blipFill>
          <a:blip r:embed="rId14"/>
          <a:stretch>
            <a:fillRect/>
          </a:stretch>
        </p:blipFill>
        <p:spPr>
          <a:xfrm>
            <a:off x="1705736" y="1898874"/>
            <a:ext cx="9412344" cy="3125727"/>
          </a:xfrm>
          <a:prstGeom prst="rect">
            <a:avLst/>
          </a:prstGeom>
        </p:spPr>
      </p:pic>
      <p:sp>
        <p:nvSpPr>
          <p:cNvPr id="23" name="TextBox 22">
            <a:extLst>
              <a:ext uri="{FF2B5EF4-FFF2-40B4-BE49-F238E27FC236}">
                <a16:creationId xmlns:a16="http://schemas.microsoft.com/office/drawing/2014/main" id="{7D49C485-2ACF-4838-A599-1D7E6D1CF9A5}"/>
              </a:ext>
            </a:extLst>
          </p:cNvPr>
          <p:cNvSpPr txBox="1"/>
          <p:nvPr/>
        </p:nvSpPr>
        <p:spPr>
          <a:xfrm>
            <a:off x="2729668" y="2609828"/>
            <a:ext cx="10000716" cy="400110"/>
          </a:xfrm>
          <a:prstGeom prst="rect">
            <a:avLst/>
          </a:prstGeom>
          <a:noFill/>
        </p:spPr>
        <p:txBody>
          <a:bodyPr wrap="square">
            <a:spAutoFit/>
          </a:bodyPr>
          <a:lstStyle/>
          <a:p>
            <a:r>
              <a:rPr lang="vi-VN" sz="2000">
                <a:solidFill>
                  <a:srgbClr val="0070C0"/>
                </a:solidFill>
                <a:latin typeface="+mj-lt"/>
              </a:rPr>
              <a:t>  Gà     chưa  biết     gáy    là             con    gà          con.               Gà     mà biết </a:t>
            </a:r>
          </a:p>
        </p:txBody>
      </p:sp>
      <p:sp>
        <p:nvSpPr>
          <p:cNvPr id="24" name="TextBox 23">
            <a:extLst>
              <a:ext uri="{FF2B5EF4-FFF2-40B4-BE49-F238E27FC236}">
                <a16:creationId xmlns:a16="http://schemas.microsoft.com/office/drawing/2014/main" id="{B592F4AC-D237-48A8-8A04-3D54DFB176E6}"/>
              </a:ext>
            </a:extLst>
          </p:cNvPr>
          <p:cNvSpPr txBox="1"/>
          <p:nvPr/>
        </p:nvSpPr>
        <p:spPr>
          <a:xfrm>
            <a:off x="2044918" y="3626012"/>
            <a:ext cx="10000716" cy="461665"/>
          </a:xfrm>
          <a:prstGeom prst="rect">
            <a:avLst/>
          </a:prstGeom>
          <a:noFill/>
        </p:spPr>
        <p:txBody>
          <a:bodyPr wrap="square">
            <a:spAutoFit/>
          </a:bodyPr>
          <a:lstStyle/>
          <a:p>
            <a:r>
              <a:rPr lang="vi-VN" sz="2400">
                <a:solidFill>
                  <a:srgbClr val="0070C0"/>
                </a:solidFill>
                <a:latin typeface="+mj-lt"/>
              </a:rPr>
              <a:t>  </a:t>
            </a:r>
            <a:r>
              <a:rPr lang="vi-VN" sz="2000">
                <a:solidFill>
                  <a:srgbClr val="0070C0"/>
                </a:solidFill>
                <a:latin typeface="+mj-lt"/>
              </a:rPr>
              <a:t>gáy   là     con  gà         cha.             Đi lang thang trong sân có  con      gà    có   con</a:t>
            </a:r>
          </a:p>
        </p:txBody>
      </p:sp>
      <p:sp>
        <p:nvSpPr>
          <p:cNvPr id="26" name="TextBox 25">
            <a:extLst>
              <a:ext uri="{FF2B5EF4-FFF2-40B4-BE49-F238E27FC236}">
                <a16:creationId xmlns:a16="http://schemas.microsoft.com/office/drawing/2014/main" id="{FD58E64F-8934-491B-B7ED-914E6F4CA157}"/>
              </a:ext>
            </a:extLst>
          </p:cNvPr>
          <p:cNvSpPr txBox="1"/>
          <p:nvPr/>
        </p:nvSpPr>
        <p:spPr>
          <a:xfrm>
            <a:off x="2264636" y="4786311"/>
            <a:ext cx="10110601" cy="400110"/>
          </a:xfrm>
          <a:prstGeom prst="rect">
            <a:avLst/>
          </a:prstGeom>
          <a:noFill/>
        </p:spPr>
        <p:txBody>
          <a:bodyPr wrap="square">
            <a:spAutoFit/>
          </a:bodyPr>
          <a:lstStyle/>
          <a:p>
            <a:r>
              <a:rPr lang="vi-VN" sz="2000">
                <a:solidFill>
                  <a:srgbClr val="0070C0"/>
                </a:solidFill>
                <a:latin typeface="+mj-lt"/>
              </a:rPr>
              <a:t>gà.              Đi lang thang trong         sân      có   con    gà       có   con         gà. </a:t>
            </a:r>
          </a:p>
        </p:txBody>
      </p:sp>
      <p:pic>
        <p:nvPicPr>
          <p:cNvPr id="7" name="ga">
            <a:hlinkClick r:id="" action="ppaction://media"/>
            <a:extLst>
              <a:ext uri="{FF2B5EF4-FFF2-40B4-BE49-F238E27FC236}">
                <a16:creationId xmlns:a16="http://schemas.microsoft.com/office/drawing/2014/main" id="{9B1A4918-5738-4262-A9D5-6048C14F1A3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944457" y="5322142"/>
            <a:ext cx="609600" cy="609600"/>
          </a:xfrm>
          <a:prstGeom prst="rect">
            <a:avLst/>
          </a:prstGeom>
        </p:spPr>
      </p:pic>
    </p:spTree>
    <p:extLst>
      <p:ext uri="{BB962C8B-B14F-4D97-AF65-F5344CB8AC3E}">
        <p14:creationId xmlns:p14="http://schemas.microsoft.com/office/powerpoint/2010/main" val="1117916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69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22" grpId="0"/>
      <p:bldP spid="27" grpId="0"/>
      <p:bldP spid="23"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3DE15B9F-5E68-4A93-BAEE-E6B9F58DE41C}"/>
              </a:ext>
            </a:extLst>
          </p:cNvPr>
          <p:cNvPicPr>
            <a:picLocks noChangeAspect="1"/>
          </p:cNvPicPr>
          <p:nvPr/>
        </p:nvPicPr>
        <p:blipFill>
          <a:blip r:embed="rId2"/>
          <a:srcRect/>
          <a:stretch>
            <a:fillRect/>
          </a:stretch>
        </p:blipFill>
        <p:spPr>
          <a:xfrm>
            <a:off x="-26314" y="-21246"/>
            <a:ext cx="1750944" cy="1556238"/>
          </a:xfrm>
          <a:prstGeom prst="rect">
            <a:avLst/>
          </a:prstGeom>
        </p:spPr>
      </p:pic>
      <p:pic>
        <p:nvPicPr>
          <p:cNvPr id="8" name="Picture 9">
            <a:extLst>
              <a:ext uri="{FF2B5EF4-FFF2-40B4-BE49-F238E27FC236}">
                <a16:creationId xmlns:a16="http://schemas.microsoft.com/office/drawing/2014/main" id="{09D1722C-00AA-414C-BF4F-95CAECFC6D83}"/>
              </a:ext>
            </a:extLst>
          </p:cNvPr>
          <p:cNvPicPr>
            <a:picLocks noChangeAspect="1"/>
          </p:cNvPicPr>
          <p:nvPr/>
        </p:nvPicPr>
        <p:blipFill>
          <a:blip r:embed="rId2"/>
          <a:srcRect/>
          <a:stretch>
            <a:fillRect/>
          </a:stretch>
        </p:blipFill>
        <p:spPr>
          <a:xfrm flipH="1">
            <a:off x="10422316" y="1"/>
            <a:ext cx="1788876" cy="1916723"/>
          </a:xfrm>
          <a:prstGeom prst="rect">
            <a:avLst/>
          </a:prstGeom>
        </p:spPr>
      </p:pic>
      <p:pic>
        <p:nvPicPr>
          <p:cNvPr id="9" name="图片 15" descr="E:\素材\春\7ff96c0408d5f1ad90e6490e1fb39ea4.png7ff96c0408d5f1ad90e6490e1fb39ea4">
            <a:extLst>
              <a:ext uri="{FF2B5EF4-FFF2-40B4-BE49-F238E27FC236}">
                <a16:creationId xmlns:a16="http://schemas.microsoft.com/office/drawing/2014/main" id="{CE060034-9198-4166-A9AE-52D69D6D5A6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970213" flipH="1">
            <a:off x="10741659" y="4475720"/>
            <a:ext cx="2900680" cy="2837180"/>
          </a:xfrm>
          <a:prstGeom prst="rect">
            <a:avLst/>
          </a:prstGeom>
        </p:spPr>
      </p:pic>
      <p:pic>
        <p:nvPicPr>
          <p:cNvPr id="10" name="Picture 2">
            <a:extLst>
              <a:ext uri="{FF2B5EF4-FFF2-40B4-BE49-F238E27FC236}">
                <a16:creationId xmlns:a16="http://schemas.microsoft.com/office/drawing/2014/main" id="{027C73B7-9821-4814-B659-130468231B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97601" y="6334125"/>
            <a:ext cx="5994400" cy="523875"/>
          </a:xfrm>
          <a:prstGeom prst="rect">
            <a:avLst/>
          </a:prstGeom>
        </p:spPr>
      </p:pic>
      <p:pic>
        <p:nvPicPr>
          <p:cNvPr id="11" name="Picture 35">
            <a:extLst>
              <a:ext uri="{FF2B5EF4-FFF2-40B4-BE49-F238E27FC236}">
                <a16:creationId xmlns:a16="http://schemas.microsoft.com/office/drawing/2014/main" id="{D447F84C-47CB-40CA-A272-4AF5B33FB6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85" y="5148091"/>
            <a:ext cx="1739720" cy="1709908"/>
          </a:xfrm>
          <a:prstGeom prst="rect">
            <a:avLst/>
          </a:prstGeom>
        </p:spPr>
      </p:pic>
      <p:pic>
        <p:nvPicPr>
          <p:cNvPr id="12" name="Picture 2">
            <a:extLst>
              <a:ext uri="{FF2B5EF4-FFF2-40B4-BE49-F238E27FC236}">
                <a16:creationId xmlns:a16="http://schemas.microsoft.com/office/drawing/2014/main" id="{2B2CD83E-6380-4BCF-BE6F-D4CD5C2D7C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386" y="6334126"/>
            <a:ext cx="6514387" cy="523875"/>
          </a:xfrm>
          <a:prstGeom prst="rect">
            <a:avLst/>
          </a:prstGeom>
        </p:spPr>
      </p:pic>
      <p:sp>
        <p:nvSpPr>
          <p:cNvPr id="14" name="TextBox 13">
            <a:extLst>
              <a:ext uri="{FF2B5EF4-FFF2-40B4-BE49-F238E27FC236}">
                <a16:creationId xmlns:a16="http://schemas.microsoft.com/office/drawing/2014/main" id="{08850C09-E558-4D7F-A2D0-A7E5D6FEBDF3}"/>
              </a:ext>
            </a:extLst>
          </p:cNvPr>
          <p:cNvSpPr txBox="1"/>
          <p:nvPr/>
        </p:nvSpPr>
        <p:spPr>
          <a:xfrm>
            <a:off x="1219910" y="360075"/>
            <a:ext cx="8582113" cy="1938992"/>
          </a:xfrm>
          <a:prstGeom prst="rect">
            <a:avLst/>
          </a:prstGeom>
          <a:noFill/>
        </p:spPr>
        <p:txBody>
          <a:bodyPr wrap="square">
            <a:spAutoFit/>
          </a:bodyPr>
          <a:lstStyle/>
          <a:p>
            <a:pPr marL="457200" indent="-457200">
              <a:buAutoNum type="arabicPeriod"/>
            </a:pPr>
            <a:r>
              <a:rPr lang="vi-VN" sz="2400" b="1">
                <a:solidFill>
                  <a:srgbClr val="C00000"/>
                </a:solidFill>
                <a:latin typeface="+mj-lt"/>
              </a:rPr>
              <a:t>Trọng âm và phách.</a:t>
            </a:r>
          </a:p>
          <a:p>
            <a:pPr marL="342900" indent="-342900">
              <a:buFontTx/>
              <a:buChar char="-"/>
            </a:pPr>
            <a:r>
              <a:rPr lang="vi-VN" sz="2400">
                <a:latin typeface="+mj-lt"/>
              </a:rPr>
              <a:t>Trọng âm là những âm thanh vang lên mạnh hơn trong giai điệu. </a:t>
            </a:r>
          </a:p>
          <a:p>
            <a:pPr marL="342900" indent="-342900">
              <a:buFontTx/>
              <a:buChar char="-"/>
            </a:pPr>
            <a:r>
              <a:rPr lang="vi-VN" sz="2400">
                <a:latin typeface="+mj-lt"/>
              </a:rPr>
              <a:t>Phách là khoảng thời gian ngân, nghỉ bằng nhau trong 1 ô nhịp. Phách có trọng âm là phách mạnh, phách không có trọng âm là phách nhẹ. </a:t>
            </a:r>
          </a:p>
        </p:txBody>
      </p:sp>
      <p:sp>
        <p:nvSpPr>
          <p:cNvPr id="16" name="TextBox 15">
            <a:extLst>
              <a:ext uri="{FF2B5EF4-FFF2-40B4-BE49-F238E27FC236}">
                <a16:creationId xmlns:a16="http://schemas.microsoft.com/office/drawing/2014/main" id="{454D6558-FF99-4FC7-9559-B3E19FAF2445}"/>
              </a:ext>
            </a:extLst>
          </p:cNvPr>
          <p:cNvSpPr txBox="1"/>
          <p:nvPr/>
        </p:nvSpPr>
        <p:spPr>
          <a:xfrm>
            <a:off x="1365192" y="2428218"/>
            <a:ext cx="7071644" cy="461665"/>
          </a:xfrm>
          <a:prstGeom prst="rect">
            <a:avLst/>
          </a:prstGeom>
          <a:noFill/>
        </p:spPr>
        <p:txBody>
          <a:bodyPr wrap="square">
            <a:spAutoFit/>
          </a:bodyPr>
          <a:lstStyle/>
          <a:p>
            <a:r>
              <a:rPr lang="vi-VN" sz="2400">
                <a:solidFill>
                  <a:srgbClr val="C00000"/>
                </a:solidFill>
                <a:latin typeface="+mj-lt"/>
              </a:rPr>
              <a:t>Đọc lời ca và vỗ tay theo phách. </a:t>
            </a:r>
            <a:endParaRPr lang="vi-VN" sz="2400">
              <a:solidFill>
                <a:srgbClr val="C00000"/>
              </a:solidFill>
            </a:endParaRPr>
          </a:p>
        </p:txBody>
      </p:sp>
      <p:pic>
        <p:nvPicPr>
          <p:cNvPr id="20" name="Picture 19">
            <a:extLst>
              <a:ext uri="{FF2B5EF4-FFF2-40B4-BE49-F238E27FC236}">
                <a16:creationId xmlns:a16="http://schemas.microsoft.com/office/drawing/2014/main" id="{0BE049E1-B260-4182-88A9-3FDF628F3E66}"/>
              </a:ext>
            </a:extLst>
          </p:cNvPr>
          <p:cNvPicPr>
            <a:picLocks noChangeAspect="1"/>
          </p:cNvPicPr>
          <p:nvPr/>
        </p:nvPicPr>
        <p:blipFill>
          <a:blip r:embed="rId7"/>
          <a:stretch>
            <a:fillRect/>
          </a:stretch>
        </p:blipFill>
        <p:spPr>
          <a:xfrm>
            <a:off x="1188577" y="3741184"/>
            <a:ext cx="9881075" cy="1125490"/>
          </a:xfrm>
          <a:prstGeom prst="rect">
            <a:avLst/>
          </a:prstGeom>
        </p:spPr>
      </p:pic>
      <p:sp>
        <p:nvSpPr>
          <p:cNvPr id="21" name="TextBox 20">
            <a:extLst>
              <a:ext uri="{FF2B5EF4-FFF2-40B4-BE49-F238E27FC236}">
                <a16:creationId xmlns:a16="http://schemas.microsoft.com/office/drawing/2014/main" id="{CBED541F-CABE-4A4C-9C2A-40F55A5B5C40}"/>
              </a:ext>
            </a:extLst>
          </p:cNvPr>
          <p:cNvSpPr txBox="1"/>
          <p:nvPr/>
        </p:nvSpPr>
        <p:spPr>
          <a:xfrm>
            <a:off x="2524124" y="4686426"/>
            <a:ext cx="10000716" cy="461665"/>
          </a:xfrm>
          <a:prstGeom prst="rect">
            <a:avLst/>
          </a:prstGeom>
          <a:noFill/>
        </p:spPr>
        <p:txBody>
          <a:bodyPr wrap="square">
            <a:spAutoFit/>
          </a:bodyPr>
          <a:lstStyle/>
          <a:p>
            <a:r>
              <a:rPr lang="vi-VN" sz="2400">
                <a:solidFill>
                  <a:srgbClr val="0070C0"/>
                </a:solidFill>
                <a:latin typeface="+mj-lt"/>
              </a:rPr>
              <a:t>Gà       chưa  biết       gáy      là          con      gà         con.           </a:t>
            </a:r>
          </a:p>
        </p:txBody>
      </p:sp>
      <p:sp>
        <p:nvSpPr>
          <p:cNvPr id="22" name="Arrow: Chevron 21">
            <a:extLst>
              <a:ext uri="{FF2B5EF4-FFF2-40B4-BE49-F238E27FC236}">
                <a16:creationId xmlns:a16="http://schemas.microsoft.com/office/drawing/2014/main" id="{1035C39F-A991-43BB-AD65-E9CDED6F3358}"/>
              </a:ext>
            </a:extLst>
          </p:cNvPr>
          <p:cNvSpPr/>
          <p:nvPr/>
        </p:nvSpPr>
        <p:spPr>
          <a:xfrm>
            <a:off x="5459693" y="3891690"/>
            <a:ext cx="102549" cy="20839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3" name="Arrow: Chevron 22">
            <a:extLst>
              <a:ext uri="{FF2B5EF4-FFF2-40B4-BE49-F238E27FC236}">
                <a16:creationId xmlns:a16="http://schemas.microsoft.com/office/drawing/2014/main" id="{0C5BB820-ED6F-4134-B9CB-33E352985552}"/>
              </a:ext>
            </a:extLst>
          </p:cNvPr>
          <p:cNvSpPr/>
          <p:nvPr/>
        </p:nvSpPr>
        <p:spPr>
          <a:xfrm>
            <a:off x="7346889" y="3907832"/>
            <a:ext cx="102549" cy="20839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4" name="Arrow: Chevron 23">
            <a:extLst>
              <a:ext uri="{FF2B5EF4-FFF2-40B4-BE49-F238E27FC236}">
                <a16:creationId xmlns:a16="http://schemas.microsoft.com/office/drawing/2014/main" id="{813EE2B8-8D0C-4B31-B156-4F2C7EF4D079}"/>
              </a:ext>
            </a:extLst>
          </p:cNvPr>
          <p:cNvSpPr/>
          <p:nvPr/>
        </p:nvSpPr>
        <p:spPr>
          <a:xfrm>
            <a:off x="9234085" y="3923974"/>
            <a:ext cx="102549" cy="20839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6" name="Arrow: Chevron 25">
            <a:extLst>
              <a:ext uri="{FF2B5EF4-FFF2-40B4-BE49-F238E27FC236}">
                <a16:creationId xmlns:a16="http://schemas.microsoft.com/office/drawing/2014/main" id="{2FB05FC1-D6D5-4363-ABDF-20EE9830BCD0}"/>
              </a:ext>
            </a:extLst>
          </p:cNvPr>
          <p:cNvSpPr/>
          <p:nvPr/>
        </p:nvSpPr>
        <p:spPr>
          <a:xfrm>
            <a:off x="2733231" y="3923974"/>
            <a:ext cx="102549" cy="20839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7" name="TextBox 26">
            <a:extLst>
              <a:ext uri="{FF2B5EF4-FFF2-40B4-BE49-F238E27FC236}">
                <a16:creationId xmlns:a16="http://schemas.microsoft.com/office/drawing/2014/main" id="{DC20AFA7-DE2D-4F40-AB8F-2F1E9483AA24}"/>
              </a:ext>
            </a:extLst>
          </p:cNvPr>
          <p:cNvSpPr txBox="1"/>
          <p:nvPr/>
        </p:nvSpPr>
        <p:spPr>
          <a:xfrm>
            <a:off x="2375731" y="3230208"/>
            <a:ext cx="7220037" cy="584775"/>
          </a:xfrm>
          <a:prstGeom prst="rect">
            <a:avLst/>
          </a:prstGeom>
          <a:noFill/>
        </p:spPr>
        <p:txBody>
          <a:bodyPr wrap="square">
            <a:spAutoFit/>
          </a:bodyPr>
          <a:lstStyle/>
          <a:p>
            <a:r>
              <a:rPr lang="vi-VN" sz="1600">
                <a:solidFill>
                  <a:srgbClr val="002060"/>
                </a:solidFill>
                <a:latin typeface="+mj-lt"/>
              </a:rPr>
              <a:t>Trọng âm</a:t>
            </a:r>
          </a:p>
          <a:p>
            <a:r>
              <a:rPr lang="vi-VN" sz="1600">
                <a:solidFill>
                  <a:srgbClr val="002060"/>
                </a:solidFill>
                <a:latin typeface="+mj-lt"/>
              </a:rPr>
              <a:t>Phách mạnh    phách nhẹ</a:t>
            </a:r>
            <a:endParaRPr lang="vi-VN" sz="1600">
              <a:solidFill>
                <a:srgbClr val="002060"/>
              </a:solidFill>
            </a:endParaRPr>
          </a:p>
        </p:txBody>
      </p:sp>
    </p:spTree>
    <p:extLst>
      <p:ext uri="{BB962C8B-B14F-4D97-AF65-F5344CB8AC3E}">
        <p14:creationId xmlns:p14="http://schemas.microsoft.com/office/powerpoint/2010/main" val="1805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1" grpId="0"/>
      <p:bldP spid="22" grpId="0" animBg="1"/>
      <p:bldP spid="23" grpId="0" animBg="1"/>
      <p:bldP spid="24" grpId="0" animBg="1"/>
      <p:bldP spid="26" grpId="0" animBg="1"/>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563</Words>
  <Application>Microsoft Office PowerPoint</Application>
  <PresentationFormat>Widescreen</PresentationFormat>
  <Paragraphs>78</Paragraphs>
  <Slides>22</Slides>
  <Notes>8</Notes>
  <HiddenSlides>0</HiddenSlides>
  <MMClips>10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22</vt:i4>
      </vt:variant>
    </vt:vector>
  </HeadingPairs>
  <TitlesOfParts>
    <vt:vector size="37" baseType="lpstr">
      <vt:lpstr>等线</vt:lpstr>
      <vt:lpstr>Arial</vt:lpstr>
      <vt:lpstr>Arial Black</vt:lpstr>
      <vt:lpstr>Calibri</vt:lpstr>
      <vt:lpstr>Calibri Light</vt:lpstr>
      <vt:lpstr>Cambria</vt:lpstr>
      <vt:lpstr>Times New Roman</vt:lpstr>
      <vt:lpstr>4_Office Theme</vt:lpstr>
      <vt:lpstr>Office Theme</vt:lpstr>
      <vt:lpstr>Office 主题​​</vt:lpstr>
      <vt:lpstr>Office 主题</vt:lpstr>
      <vt:lpstr>2_Office 主题</vt:lpstr>
      <vt:lpstr>1_Office 主题</vt:lpstr>
      <vt:lpstr>第一PPT，www.1ppt.com</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Thị Tân Cao</cp:lastModifiedBy>
  <cp:revision>28</cp:revision>
  <dcterms:created xsi:type="dcterms:W3CDTF">2024-06-06T06:59:24Z</dcterms:created>
  <dcterms:modified xsi:type="dcterms:W3CDTF">2025-08-20T11:54:24Z</dcterms:modified>
</cp:coreProperties>
</file>