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  <p:sldMasterId id="2147483672" r:id="rId3"/>
    <p:sldMasterId id="2147483685" r:id="rId4"/>
    <p:sldMasterId id="2147483698" r:id="rId5"/>
    <p:sldMasterId id="2147483710" r:id="rId6"/>
    <p:sldMasterId id="2147483722" r:id="rId7"/>
  </p:sldMasterIdLst>
  <p:notesMasterIdLst>
    <p:notesMasterId r:id="rId57"/>
  </p:notesMasterIdLst>
  <p:sldIdLst>
    <p:sldId id="281" r:id="rId8"/>
    <p:sldId id="578" r:id="rId9"/>
    <p:sldId id="538" r:id="rId10"/>
    <p:sldId id="282" r:id="rId11"/>
    <p:sldId id="536" r:id="rId12"/>
    <p:sldId id="283" r:id="rId13"/>
    <p:sldId id="539" r:id="rId14"/>
    <p:sldId id="284" r:id="rId15"/>
    <p:sldId id="285" r:id="rId16"/>
    <p:sldId id="287" r:id="rId17"/>
    <p:sldId id="537" r:id="rId18"/>
    <p:sldId id="563" r:id="rId19"/>
    <p:sldId id="564" r:id="rId20"/>
    <p:sldId id="565" r:id="rId21"/>
    <p:sldId id="566" r:id="rId22"/>
    <p:sldId id="567" r:id="rId23"/>
    <p:sldId id="568" r:id="rId24"/>
    <p:sldId id="569" r:id="rId25"/>
    <p:sldId id="570" r:id="rId26"/>
    <p:sldId id="571" r:id="rId27"/>
    <p:sldId id="572" r:id="rId28"/>
    <p:sldId id="573" r:id="rId29"/>
    <p:sldId id="574" r:id="rId30"/>
    <p:sldId id="575" r:id="rId31"/>
    <p:sldId id="576" r:id="rId32"/>
    <p:sldId id="577" r:id="rId33"/>
    <p:sldId id="540" r:id="rId34"/>
    <p:sldId id="562" r:id="rId35"/>
    <p:sldId id="554" r:id="rId36"/>
    <p:sldId id="553" r:id="rId37"/>
    <p:sldId id="542" r:id="rId38"/>
    <p:sldId id="552" r:id="rId39"/>
    <p:sldId id="551" r:id="rId40"/>
    <p:sldId id="555" r:id="rId41"/>
    <p:sldId id="556" r:id="rId42"/>
    <p:sldId id="547" r:id="rId43"/>
    <p:sldId id="557" r:id="rId44"/>
    <p:sldId id="559" r:id="rId45"/>
    <p:sldId id="548" r:id="rId46"/>
    <p:sldId id="549" r:id="rId47"/>
    <p:sldId id="301" r:id="rId48"/>
    <p:sldId id="320" r:id="rId49"/>
    <p:sldId id="319" r:id="rId50"/>
    <p:sldId id="295" r:id="rId51"/>
    <p:sldId id="560" r:id="rId52"/>
    <p:sldId id="561" r:id="rId53"/>
    <p:sldId id="579" r:id="rId54"/>
    <p:sldId id="280" r:id="rId55"/>
    <p:sldId id="533" r:id="rId56"/>
  </p:sldIdLst>
  <p:sldSz cx="12192000" cy="6858000"/>
  <p:notesSz cx="6858000" cy="9144000"/>
  <p:embeddedFontLst>
    <p:embeddedFont>
      <p:font typeface="Calibri" panose="020F0502020204030204" pitchFamily="34" charset="0"/>
      <p:regular r:id="rId58"/>
      <p:bold r:id="rId59"/>
      <p:italic r:id="rId60"/>
      <p:boldItalic r:id="rId61"/>
    </p:embeddedFont>
    <p:embeddedFont>
      <p:font typeface="Calibri Light" panose="020F0302020204030204" pitchFamily="34" charset="0"/>
      <p:regular r:id="rId62"/>
      <p:italic r:id="rId63"/>
    </p:embeddedFont>
    <p:embeddedFont>
      <p:font typeface="Century Gothic" panose="020B0502020202020204" pitchFamily="34" charset="0"/>
      <p:regular r:id="rId64"/>
      <p:bold r:id="rId65"/>
      <p:italic r:id="rId66"/>
      <p:boldItalic r:id="rId67"/>
    </p:embeddedFont>
    <p:embeddedFont>
      <p:font typeface="Palatino Linotype" panose="02040502050505030304" pitchFamily="18" charset="0"/>
      <p:regular r:id="rId68"/>
      <p:bold r:id="rId69"/>
      <p:italic r:id="rId70"/>
      <p:boldItalic r:id="rId7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33"/>
    <a:srgbClr val="000066"/>
    <a:srgbClr val="6600FF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203" autoAdjust="0"/>
  </p:normalViewPr>
  <p:slideViewPr>
    <p:cSldViewPr snapToGrid="0">
      <p:cViewPr varScale="1">
        <p:scale>
          <a:sx n="104" d="100"/>
          <a:sy n="104" d="100"/>
        </p:scale>
        <p:origin x="87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font" Target="fonts/font6.fntdata"/><Relationship Id="rId68" Type="http://schemas.openxmlformats.org/officeDocument/2006/relationships/font" Target="fonts/font11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font" Target="fonts/font1.fntdata"/><Relationship Id="rId66" Type="http://schemas.openxmlformats.org/officeDocument/2006/relationships/font" Target="fonts/font9.fntdata"/><Relationship Id="rId7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61" Type="http://schemas.openxmlformats.org/officeDocument/2006/relationships/font" Target="fonts/font4.fntdata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font" Target="fonts/font7.fntdata"/><Relationship Id="rId69" Type="http://schemas.openxmlformats.org/officeDocument/2006/relationships/font" Target="fonts/font12.fntdata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font" Target="fonts/font2.fntdata"/><Relationship Id="rId67" Type="http://schemas.openxmlformats.org/officeDocument/2006/relationships/font" Target="fonts/font10.fntdata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font" Target="fonts/font5.fntdata"/><Relationship Id="rId70" Type="http://schemas.openxmlformats.org/officeDocument/2006/relationships/font" Target="fonts/font13.fntdata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font" Target="fonts/font3.fntdata"/><Relationship Id="rId65" Type="http://schemas.openxmlformats.org/officeDocument/2006/relationships/font" Target="fonts/font8.fntdata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" Type="http://schemas.openxmlformats.org/officeDocument/2006/relationships/slideMaster" Target="slideMasters/slideMaster7.xml"/><Relationship Id="rId71" Type="http://schemas.openxmlformats.org/officeDocument/2006/relationships/font" Target="fonts/font1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D5BE0-0F78-4251-8B26-C3637952B1C3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775DA-6A11-4CB7-97CA-4B1C87D9F66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775DA-6A11-4CB7-97CA-4B1C87D9F669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1805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791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7946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0838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3961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0267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980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11866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11313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4295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32965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11080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79883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48579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4830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E775DA-6A11-4CB7-97CA-4B1C87D9F669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861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16488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775DA-6A11-4CB7-97CA-4B1C87D9F66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6708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256E-8FB7-4214-847A-C094DC4B8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48E42-6A7A-440C-9936-C6AA9CA46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2CB2A-CF6C-4D8E-AD3F-70D65F936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702BD-F081-4C26-904A-DE687D9FB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40358-EB66-4176-BE51-89D52DF10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3492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5315A-EB9D-4D07-97B1-44743127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EF92C-0E3E-4183-8B25-C3B8398F1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CDB72-52CE-417F-A4E9-D95241B5A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F5719-45BA-41ED-818C-7E67559A7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CEE78F-B6C8-4FF6-9886-90372AD95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2560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0D5F4-607D-452F-946A-43A3BCD2A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10242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18CDE-BA56-416D-9208-12A6EDE8E8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9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E4E9C-1FBE-44BF-93D8-6C57A36ED4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6F559-1C9E-4DCF-813D-DB831D34B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692CF-C246-45C8-B299-6490B08A9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3181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AC50-07F6-4727-9DD6-2528E28D3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129B0-E9D4-4AE9-B2BD-D30BBBE6E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18EE15-F02C-4C2A-BF91-045A73E4DD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0CFB2-48F6-4EB5-9A1C-98D935597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9A7B8-F384-46CC-82F0-D81FF1912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9F148-4724-427B-9B13-BC5763E32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6943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68DC4-3E21-4637-ABD7-C046611B8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E105AB-86EA-4923-8755-D5C13C81AB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7CF1AA-E21F-4646-BC5B-15ACACEA5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1337-4933-40F6-B7A9-EA5780B8CD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56AEFB-59CB-4F8F-BD71-59082DA1DD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26F50E-F5B7-4DEA-9ECE-AA9F3F07C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DDC8C-B3C1-4D3B-9195-8E09DFF81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38E504-8076-4225-8403-153B3552F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9765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57C00-764A-4C27-B542-371C5FB84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0383D0-13FD-4D4F-A549-E636E3555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D29D0-B9D5-48AF-B3AC-969C4C70A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48FEF-4BB0-4586-94A6-2B8100D80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8066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13F759-511F-42A2-A9EB-7EE557F13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93A980-14C2-4616-ADE3-83AF62CA6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48BDE-64D4-4411-B731-2D45206A5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3430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8F0FC-A75E-4F23-8E00-7C6CB484F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55487-6FC0-4439-9F16-E9E8A3100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929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73659E-1591-44C0-B3B3-F433BD7A52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E51910-EE8C-4B20-8D1A-47DF5E632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613CB7-C29D-4C13-BAF6-D7E1D486E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7D45FE-A46E-4D20-B666-18BA61576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6997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9E158-F0DA-4B96-823D-B9FB70374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24B1AC-E612-4086-AA59-888AC0E6C5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929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54F1B-C759-4E0D-8129-4432F6FBF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89F6F8-9E8B-4D0C-A127-A13C24F8A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124F0-2D40-47C8-B3DF-A58F6F80F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28337A-BAD4-4129-BD29-B5CE7CC8E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1677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4E5AF-42C2-467D-A838-2C0EAE1DD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F43651-28AE-4EE0-8B10-3DE005755E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C34C0-F951-4BD1-A729-0C105B56E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2FB98-BE1E-46A2-BBF5-A438ABEA2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755DC-7788-4A35-B50F-65B939F80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93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7E66F0-63DD-4DA8-B90C-41D21538B2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84359-5FC7-4A1C-A307-B8972ED3CD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AE869-6086-46A5-B374-1C053B349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45C93-A413-49F9-9EA2-A55DA27DA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2CBA5-9E90-46DD-8DFD-A3DA69750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4990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39093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DC2EE-FFAF-4DC4-9D99-431169E1689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9049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920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4D015A-D5F7-4D2B-9B2B-D522C62AC94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955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040A02-DA36-4B21-B6B4-42E3FFE9F25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893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739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66ABF6-2DA2-4804-BD9E-C4390940A4CC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8662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0725AE-4C79-43D6-8A16-03E604CCBAD0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97513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69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69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1F4F4E-D223-48FB-9B4C-9BD9215CEA4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6661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5FC1F1-BECF-4497-A0C4-89C4CCCB8AB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20908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59BD2F-5CA5-4829-8E33-353AD3302815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1879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545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E8FA84-EFFF-4A37-B6C4-2C76C933B1E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178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FD8567-487C-4EDB-A477-5D1905BABCA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0174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FA1EFB-3CB5-408A-BE3A-D27761DE9F9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601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5133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5133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FA8AD0-DEB6-47F9-8313-2B11CFFA030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191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5133"/>
            <a:ext cx="109728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A4462C91-C9F4-4663-9D80-EA0557A5565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15803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72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764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3771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47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19611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5633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9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9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0030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48344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1250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97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85139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45747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41932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85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85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39137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256E-8FB7-4214-847A-C094DC4B8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48E42-6A7A-440C-9936-C6AA9CA46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2CB2A-CF6C-4D8E-AD3F-70D65F936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702BD-F081-4C26-904A-DE687D9FB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40358-EB66-4176-BE51-89D52DF10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1332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5315A-EB9D-4D07-97B1-44743127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EF92C-0E3E-4183-8B25-C3B8398F1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CDB72-52CE-417F-A4E9-D95241B5A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F5719-45BA-41ED-818C-7E67559A7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CEE78F-B6C8-4FF6-9886-90372AD95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6053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0D5F4-607D-452F-946A-43A3BCD2A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10242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18CDE-BA56-416D-9208-12A6EDE8E8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9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E4E9C-1FBE-44BF-93D8-6C57A36ED4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6F559-1C9E-4DCF-813D-DB831D34B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692CF-C246-45C8-B299-6490B08A9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11165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AC50-07F6-4727-9DD6-2528E28D3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129B0-E9D4-4AE9-B2BD-D30BBBE6E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18EE15-F02C-4C2A-BF91-045A73E4DD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0CFB2-48F6-4EB5-9A1C-98D935597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9A7B8-F384-46CC-82F0-D81FF1912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9F148-4724-427B-9B13-BC5763E32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02218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68DC4-3E21-4637-ABD7-C046611B8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E105AB-86EA-4923-8755-D5C13C81AB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7CF1AA-E21F-4646-BC5B-15ACACEA5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1337-4933-40F6-B7A9-EA5780B8CD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56AEFB-59CB-4F8F-BD71-59082DA1DD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26F50E-F5B7-4DEA-9ECE-AA9F3F07C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DDC8C-B3C1-4D3B-9195-8E09DFF81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38E504-8076-4225-8403-153B3552F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59359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57C00-764A-4C27-B542-371C5FB84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0383D0-13FD-4D4F-A549-E636E3555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D29D0-B9D5-48AF-B3AC-969C4C70A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48FEF-4BB0-4586-94A6-2B8100D80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6144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13F759-511F-42A2-A9EB-7EE557F13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93A980-14C2-4616-ADE3-83AF62CA6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48BDE-64D4-4411-B731-2D45206A5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04124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8F0FC-A75E-4F23-8E00-7C6CB484F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55487-6FC0-4439-9F16-E9E8A3100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929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73659E-1591-44C0-B3B3-F433BD7A52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E51910-EE8C-4B20-8D1A-47DF5E632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613CB7-C29D-4C13-BAF6-D7E1D486E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7D45FE-A46E-4D20-B666-18BA61576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09554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9E158-F0DA-4B96-823D-B9FB70374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24B1AC-E612-4086-AA59-888AC0E6C5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929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54F1B-C759-4E0D-8129-4432F6FBF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89F6F8-9E8B-4D0C-A127-A13C24F8A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124F0-2D40-47C8-B3DF-A58F6F80F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28337A-BAD4-4129-BD29-B5CE7CC8E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6443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4E5AF-42C2-467D-A838-2C0EAE1DD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F43651-28AE-4EE0-8B10-3DE005755E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C34C0-F951-4BD1-A729-0C105B56E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2FB98-BE1E-46A2-BBF5-A438ABEA2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755DC-7788-4A35-B50F-65B939F80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78076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7E66F0-63DD-4DA8-B90C-41D21538B2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84359-5FC7-4A1C-A307-B8972ED3CD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AE869-6086-46A5-B374-1C053B349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45C93-A413-49F9-9EA2-A55DA27DA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2CBA5-9E90-46DD-8DFD-A3DA69750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5220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99885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anose="020B0604020202020204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75991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793"/>
            <a:ext cx="103632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956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5728972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2538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5867863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729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56"/>
            <a:ext cx="5388864" cy="3913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0971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6366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96535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9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978" y="273243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9" y="2438593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77210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6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10836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6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89131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49093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831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831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126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482EC-926D-4C5A-9790-48C7BDC6D9F0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8B373-8D77-4B1D-89C4-87E4A3F9FEF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482EC-926D-4C5A-9790-48C7BDC6D9F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8B373-8D77-4B1D-89C4-87E4A3F9FE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844747-C6EE-48B1-8FAF-4EA25F551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D2A5D-94D4-4F70-B4CD-546402865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36AE0-8733-4F6B-9E85-1D89E790CC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8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20451-9DF5-41D6-9B38-2D3C61D697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8CF7E-5A72-4574-A4CC-B93BCE1203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8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A6B69-EFD0-4348-B569-E094F60903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8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E6226-B89E-41AD-98B6-2153123753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69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8E98BAE-DC07-40DF-9073-893C7A0D8E22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73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9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97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9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142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844747-C6EE-48B1-8FAF-4EA25F551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D2A5D-94D4-4F70-B4CD-546402865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36AE0-8733-4F6B-9E85-1D89E790CC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8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20451-9DF5-41D6-9B38-2D3C61D697D2}" type="datetimeFigureOut">
              <a:rPr lang="en-US" smtClean="0"/>
              <a:t>8/23/2025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8CF7E-5A72-4574-A4CC-B93BCE1203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8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A6B69-EFD0-4348-B569-E094F60903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8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E6226-B89E-41AD-98B6-215312375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55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543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91CF9CB7-831C-4E79-9B25-85EFFA48F1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8/23/2025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543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9" y="6356543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BC93E3B-233E-4A6A-994D-7BF2731AB9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11277016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8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156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anose="02070309020205020404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anose="02070309020205020404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anose="02070309020205020404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anose="02070309020205020404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4.xml"/><Relationship Id="rId7" Type="http://schemas.openxmlformats.org/officeDocument/2006/relationships/image" Target="../media/image7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media" Target="../media/media6.mp3"/><Relationship Id="rId7" Type="http://schemas.openxmlformats.org/officeDocument/2006/relationships/image" Target="../media/image21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20.png"/><Relationship Id="rId5" Type="http://schemas.openxmlformats.org/officeDocument/2006/relationships/slideLayout" Target="../slideLayouts/slideLayout35.xml"/><Relationship Id="rId10" Type="http://schemas.openxmlformats.org/officeDocument/2006/relationships/image" Target="../media/image24.png"/><Relationship Id="rId4" Type="http://schemas.openxmlformats.org/officeDocument/2006/relationships/audio" Target="../media/media6.mp3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2.png"/><Relationship Id="rId7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2.png"/><Relationship Id="rId7" Type="http://schemas.openxmlformats.org/officeDocument/2006/relationships/image" Target="../media/image2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2.png"/><Relationship Id="rId7" Type="http://schemas.openxmlformats.org/officeDocument/2006/relationships/image" Target="../media/image2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9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26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4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10" Type="http://schemas.openxmlformats.org/officeDocument/2006/relationships/image" Target="../media/image46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2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4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48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9.png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5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1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19.mp3"/><Relationship Id="rId1" Type="http://schemas.microsoft.com/office/2007/relationships/media" Target="../media/media19.mp3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5.xml"/><Relationship Id="rId9" Type="http://schemas.openxmlformats.org/officeDocument/2006/relationships/image" Target="../media/image21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6.xml"/><Relationship Id="rId9" Type="http://schemas.openxmlformats.org/officeDocument/2006/relationships/image" Target="../media/image5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microsoft.com/office/2007/relationships/media" Target="../media/media20.mp3"/><Relationship Id="rId7" Type="http://schemas.openxmlformats.org/officeDocument/2006/relationships/image" Target="../media/image55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notesSlide" Target="../notesSlides/notesSlide17.xml"/><Relationship Id="rId11" Type="http://schemas.openxmlformats.org/officeDocument/2006/relationships/image" Target="../media/image57.png"/><Relationship Id="rId5" Type="http://schemas.openxmlformats.org/officeDocument/2006/relationships/slideLayout" Target="../slideLayouts/slideLayout48.xml"/><Relationship Id="rId10" Type="http://schemas.openxmlformats.org/officeDocument/2006/relationships/image" Target="../media/image54.png"/><Relationship Id="rId4" Type="http://schemas.openxmlformats.org/officeDocument/2006/relationships/audio" Target="../media/media20.mp3"/><Relationship Id="rId9" Type="http://schemas.openxmlformats.org/officeDocument/2006/relationships/image" Target="../media/image2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4" Type="http://schemas.openxmlformats.org/officeDocument/2006/relationships/image" Target="../media/image5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media" Target="../media/media20.mp3"/><Relationship Id="rId7" Type="http://schemas.openxmlformats.org/officeDocument/2006/relationships/image" Target="../media/image56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55.png"/><Relationship Id="rId5" Type="http://schemas.openxmlformats.org/officeDocument/2006/relationships/slideLayout" Target="../slideLayouts/slideLayout48.xml"/><Relationship Id="rId4" Type="http://schemas.openxmlformats.org/officeDocument/2006/relationships/audio" Target="../media/media20.mp3"/><Relationship Id="rId9" Type="http://schemas.openxmlformats.org/officeDocument/2006/relationships/image" Target="../media/image5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0.xml"/><Relationship Id="rId2" Type="http://schemas.openxmlformats.org/officeDocument/2006/relationships/audio" Target="../media/media22.mp3"/><Relationship Id="rId1" Type="http://schemas.microsoft.com/office/2007/relationships/media" Target="../media/media22.mp3"/><Relationship Id="rId6" Type="http://schemas.openxmlformats.org/officeDocument/2006/relationships/image" Target="../media/image21.png"/><Relationship Id="rId5" Type="http://schemas.openxmlformats.org/officeDocument/2006/relationships/image" Target="../media/image60.png"/><Relationship Id="rId4" Type="http://schemas.openxmlformats.org/officeDocument/2006/relationships/image" Target="../media/image59.GI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microsoft.com/office/2007/relationships/media" Target="../media/media20.mp3"/><Relationship Id="rId7" Type="http://schemas.openxmlformats.org/officeDocument/2006/relationships/image" Target="../media/image55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notesSlide" Target="../notesSlides/notesSlide19.xml"/><Relationship Id="rId11" Type="http://schemas.openxmlformats.org/officeDocument/2006/relationships/image" Target="../media/image57.png"/><Relationship Id="rId5" Type="http://schemas.openxmlformats.org/officeDocument/2006/relationships/slideLayout" Target="../slideLayouts/slideLayout48.xml"/><Relationship Id="rId10" Type="http://schemas.openxmlformats.org/officeDocument/2006/relationships/image" Target="../media/image54.png"/><Relationship Id="rId4" Type="http://schemas.openxmlformats.org/officeDocument/2006/relationships/audio" Target="../media/media20.mp3"/><Relationship Id="rId9" Type="http://schemas.openxmlformats.org/officeDocument/2006/relationships/image" Target="../media/image2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video" Target="../media/media23.mp4"/><Relationship Id="rId1" Type="http://schemas.microsoft.com/office/2007/relationships/media" Target="../media/media23.mp4"/><Relationship Id="rId4" Type="http://schemas.openxmlformats.org/officeDocument/2006/relationships/image" Target="../media/image62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59.xml"/><Relationship Id="rId7" Type="http://schemas.openxmlformats.org/officeDocument/2006/relationships/image" Target="../media/image14.jpe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slide" Target="slide2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4.mp3"/><Relationship Id="rId1" Type="http://schemas.microsoft.com/office/2007/relationships/media" Target="../media/media24.mp3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nhac tap chung xuat s - Par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22304" y="4987953"/>
            <a:ext cx="609600" cy="6096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38829" y="0"/>
            <a:ext cx="7408061" cy="1200329"/>
          </a:xfrm>
          <a:prstGeom prst="rect">
            <a:avLst/>
          </a:prstGeom>
        </p:spPr>
        <p:txBody>
          <a:bodyPr wrap="square">
            <a:prstTxWarp prst="textWave2">
              <a:avLst/>
            </a:prstTxWarp>
            <a:spAutoFit/>
          </a:bodyPr>
          <a:lstStyle/>
          <a:p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Chào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mừng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quý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thầy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cô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và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các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bạn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học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sinh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về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dự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môn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âm</a:t>
            </a:r>
            <a:r>
              <a:rPr lang="en-US" sz="3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3600" b="1" i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nhạc</a:t>
            </a:r>
            <a:endParaRPr lang="en-US" sz="36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 khoi dong.">
            <a:hlinkClick r:id="" action="ppaction://media"/>
            <a:extLst>
              <a:ext uri="{FF2B5EF4-FFF2-40B4-BE49-F238E27FC236}">
                <a16:creationId xmlns:a16="http://schemas.microsoft.com/office/drawing/2014/main" id="{37FE20DD-696F-4ED2-B1A7-32D0902FED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1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rrow: Left 6">
            <a:hlinkClick r:id="rId4" action="ppaction://hlinksldjump"/>
            <a:extLst>
              <a:ext uri="{FF2B5EF4-FFF2-40B4-BE49-F238E27FC236}">
                <a16:creationId xmlns:a16="http://schemas.microsoft.com/office/drawing/2014/main" id="{B0963F05-871E-4841-906B-D861211F266E}"/>
              </a:ext>
            </a:extLst>
          </p:cNvPr>
          <p:cNvSpPr/>
          <p:nvPr/>
        </p:nvSpPr>
        <p:spPr>
          <a:xfrm>
            <a:off x="10715627" y="6115050"/>
            <a:ext cx="800100" cy="5286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4" y="304800"/>
            <a:ext cx="68897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RO01-037"/>
          <p:cNvPicPr>
            <a:picLocks noChangeAspect="1" noChangeArrowheads="1"/>
          </p:cNvPicPr>
          <p:nvPr/>
        </p:nvPicPr>
        <p:blipFill>
          <a:blip r:embed="rId6">
            <a:lum bright="20000"/>
          </a:blip>
          <a:srcRect/>
          <a:stretch>
            <a:fillRect/>
          </a:stretch>
        </p:blipFill>
        <p:spPr bwMode="auto">
          <a:xfrm>
            <a:off x="0" y="0"/>
            <a:ext cx="12284765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4520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877890" y="4520030"/>
            <a:ext cx="8544405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KHỞI  ĐỘNG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   “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Chào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người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bạn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mới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đến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”</a:t>
            </a:r>
            <a:b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</a:b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Chào người bạn mới đến nhạc lời chuẩn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06077" y="57697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6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Quốc kỳ Việt Nam – Wikipedia tiếng Việt">
            <a:extLst>
              <a:ext uri="{FF2B5EF4-FFF2-40B4-BE49-F238E27FC236}">
                <a16:creationId xmlns:a16="http://schemas.microsoft.com/office/drawing/2014/main" id="{3B511092-1EB7-40D7-9AD9-799F1EAD2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140225"/>
            <a:ext cx="5950227" cy="471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228" y="2140225"/>
            <a:ext cx="6241771" cy="4684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FDEC23B-771D-6F3B-90E1-B146D12B8767}"/>
              </a:ext>
            </a:extLst>
          </p:cNvPr>
          <p:cNvSpPr/>
          <p:nvPr/>
        </p:nvSpPr>
        <p:spPr>
          <a:xfrm>
            <a:off x="1188530" y="294540"/>
            <a:ext cx="10121155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Những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hình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ảnh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sau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gợi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cho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em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nghĩ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đến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điều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gì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?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09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87" y="327260"/>
            <a:ext cx="8040122" cy="452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359" y="1027742"/>
            <a:ext cx="7275954" cy="4094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12">
            <a:extLst>
              <a:ext uri="{FF2B5EF4-FFF2-40B4-BE49-F238E27FC236}">
                <a16:creationId xmlns:a16="http://schemas.microsoft.com/office/drawing/2014/main" id="{3E503188-9D57-C246-8705-BF92C3B85388}"/>
              </a:ext>
            </a:extLst>
          </p:cNvPr>
          <p:cNvSpPr/>
          <p:nvPr/>
        </p:nvSpPr>
        <p:spPr>
          <a:xfrm>
            <a:off x="3752806" y="945397"/>
            <a:ext cx="7164142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FF000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CHỦ ĐỀ 2: EM YÊU TỔ QUỐC VIỆT NAM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istrator\Desktop\z2607133266620_3c1af7d242325b60e2898038ae8489b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7" y="1669774"/>
            <a:ext cx="12141203" cy="5188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826988" y="0"/>
            <a:ext cx="1309975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FF000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TIẾT 5</a:t>
            </a:r>
          </a:p>
        </p:txBody>
      </p:sp>
      <p:sp>
        <p:nvSpPr>
          <p:cNvPr id="6" name="Rectangle 5"/>
          <p:cNvSpPr/>
          <p:nvPr/>
        </p:nvSpPr>
        <p:spPr>
          <a:xfrm>
            <a:off x="4051250" y="649291"/>
            <a:ext cx="4862229" cy="13075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HÁT: QUỐC CA VIỆT NAM </a:t>
            </a:r>
          </a:p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Nhạc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và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lời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 : </a:t>
            </a:r>
            <a:r>
              <a:rPr lang="en-US" sz="2800" b="1" dirty="0" err="1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Văn</a:t>
            </a:r>
            <a:r>
              <a:rPr lang="en-US" sz="2800" b="1" dirty="0">
                <a:solidFill>
                  <a:srgbClr val="00206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 Cao</a:t>
            </a:r>
          </a:p>
        </p:txBody>
      </p:sp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 flipV="1">
            <a:off x="9952522" y="1669772"/>
            <a:ext cx="2239478" cy="190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69998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ình ảnh 3">
            <a:extLst>
              <a:ext uri="{FF2B5EF4-FFF2-40B4-BE49-F238E27FC236}">
                <a16:creationId xmlns:a16="http://schemas.microsoft.com/office/drawing/2014/main" id="{26C54706-DD04-5587-2E3D-50092B96E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265" y="371475"/>
            <a:ext cx="11454063" cy="6115050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6D166929-9A9D-D0EA-A4CF-013C5FA243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V="1">
            <a:off x="1" y="0"/>
            <a:ext cx="1742172" cy="146304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1" name="Picture 8">
            <a:extLst>
              <a:ext uri="{FF2B5EF4-FFF2-40B4-BE49-F238E27FC236}">
                <a16:creationId xmlns:a16="http://schemas.microsoft.com/office/drawing/2014/main" id="{591F87E9-A591-2D2B-D644-7F0EB61FC5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 flipV="1">
            <a:off x="10296267" y="55628"/>
            <a:ext cx="1895731" cy="156141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1622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á cờ Việt Nam (Bài hát mẫu) SGK Âm nhạc 1 - Cánh diề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4591" y="6086061"/>
            <a:ext cx="609600" cy="6096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48888"/>
            <a:ext cx="12192000" cy="7597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-217698"/>
            <a:ext cx="5358725" cy="5067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5790031" y="108093"/>
            <a:ext cx="640196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2800" b="1" dirty="0">
                <a:solidFill>
                  <a:srgbClr val="5F63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Văn Cao</a:t>
            </a:r>
            <a:r>
              <a:rPr lang="vi-VN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vi-VN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năm</a:t>
            </a:r>
            <a:r>
              <a:rPr lang="vi-VN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1923 –1995</a:t>
            </a:r>
            <a:endParaRPr lang="en-US" sz="2800" b="1" dirty="0">
              <a:solidFill>
                <a:srgbClr val="4D515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nhạc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sĩ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tài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Hải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Phòng</a:t>
            </a:r>
            <a:r>
              <a:rPr lang="en-US" sz="2800" b="1" dirty="0">
                <a:solidFill>
                  <a:srgbClr val="4D51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</a:p>
          <a:p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nhiều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nổi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Bến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Xuân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Suối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mơ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  <a:endParaRPr lang="en-US" sz="2800" dirty="0">
              <a:solidFill>
                <a:srgbClr val="4D515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432224" y="1923975"/>
            <a:ext cx="640196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“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ca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Việt</a:t>
            </a:r>
            <a:r>
              <a:rPr kumimoji="0" lang="en-US" sz="3200" b="0" i="0" u="none" strike="noStrike" kern="0" cap="none" spc="0" normalizeH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Nam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” 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lúc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trước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tên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gọi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"Tiến quân ca" là một bài hát do nhạc sĩ Văn Cao sáng tác vào năm 1944 và được sử dụng làm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uốc </a:t>
            </a:r>
            <a:r>
              <a:rPr lang="en-US" sz="3200" kern="0" dirty="0">
                <a:solidFill>
                  <a:srgbClr val="20212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 của nước Cộng hòa xã hội chủ nghĩa Việt Nam kể từ năm 1976</a:t>
            </a:r>
            <a:r>
              <a:rPr kumimoji="0" lang="vi-VN" sz="3200" b="0" i="0" u="none" strike="noStrike" kern="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</a:rPr>
              <a:t>.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202124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399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Q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5" b="39330"/>
          <a:stretch>
            <a:fillRect/>
          </a:stretch>
        </p:blipFill>
        <p:spPr bwMode="auto">
          <a:xfrm>
            <a:off x="0" y="970819"/>
            <a:ext cx="12048661" cy="5805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NGHE MAU QUOC AC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35861" y="97374"/>
            <a:ext cx="812800" cy="609600"/>
          </a:xfrm>
          <a:prstGeom prst="rect">
            <a:avLst/>
          </a:prstGeom>
        </p:spPr>
      </p:pic>
      <p:pic>
        <p:nvPicPr>
          <p:cNvPr id="6" name="QUOC CA E truong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79200" y="6261766"/>
            <a:ext cx="812800" cy="6096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155" y="301878"/>
            <a:ext cx="4084638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940" y="784449"/>
            <a:ext cx="3517900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2">
            <a:extLst>
              <a:ext uri="{FF2B5EF4-FFF2-40B4-BE49-F238E27FC236}">
                <a16:creationId xmlns:a16="http://schemas.microsoft.com/office/drawing/2014/main" id="{0B09343F-C8FC-6129-5EB4-0D16A374EE17}"/>
              </a:ext>
            </a:extLst>
          </p:cNvPr>
          <p:cNvSpPr/>
          <p:nvPr/>
        </p:nvSpPr>
        <p:spPr>
          <a:xfrm>
            <a:off x="143339" y="-28726"/>
            <a:ext cx="3049168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FF0000"/>
                </a:solidFill>
                <a:latin typeface="Times New Roman" panose="02020603050405020304"/>
                <a:ea typeface="Calibri" panose="020F0502020204030204"/>
                <a:cs typeface="Times New Roman" panose="02020603050405020304"/>
              </a:rPr>
              <a:t>NGHE HÁT MẪU</a:t>
            </a:r>
          </a:p>
        </p:txBody>
      </p:sp>
    </p:spTree>
    <p:extLst>
      <p:ext uri="{BB962C8B-B14F-4D97-AF65-F5344CB8AC3E}">
        <p14:creationId xmlns:p14="http://schemas.microsoft.com/office/powerpoint/2010/main" val="37501482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603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601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5250"/>
            <a:ext cx="12036829" cy="704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690229" y="221185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ĐỌC LỜI CA ( LỜI 1 )</a:t>
            </a:r>
          </a:p>
        </p:txBody>
      </p:sp>
      <p:sp>
        <p:nvSpPr>
          <p:cNvPr id="4" name="Rectangle 3"/>
          <p:cNvSpPr/>
          <p:nvPr/>
        </p:nvSpPr>
        <p:spPr>
          <a:xfrm>
            <a:off x="1047405" y="1022089"/>
            <a:ext cx="10486299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Đoàn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Việt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Nam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chung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lòng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cứu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quốc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dồn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vang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trên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đường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gập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ghềnh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xa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Cờ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máu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chiến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thắng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hồn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Súng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ngoài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xa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chen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khúc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hành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ca.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Đường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quang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xây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xác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thù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Thắng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gian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lao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cùng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nhau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lập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chiến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khu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Vì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nhân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chiến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đấu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không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ngừng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Tiến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trường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Tiến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lên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cùng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tiến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lên.Nước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non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Việt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Nam ta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vững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bền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6018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3" y="437362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0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AEAA6EC2-7958-559F-3949-FF7F787EF406}"/>
              </a:ext>
            </a:extLst>
          </p:cNvPr>
          <p:cNvSpPr txBox="1"/>
          <p:nvPr/>
        </p:nvSpPr>
        <p:spPr>
          <a:xfrm>
            <a:off x="2827020" y="712074"/>
            <a:ext cx="653796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Đoàn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quân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Việt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Nam đi, sao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vàng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phấp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phới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.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Dắt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giống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nòi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quê hương qua nơi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lầm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than.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Cùng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chung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sức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phấn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đấu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xây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đời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mới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.</a:t>
            </a:r>
          </a:p>
          <a:p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Đứng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đều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lên gông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xích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ta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đập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tan. </a:t>
            </a:r>
          </a:p>
          <a:p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Từ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bao lâu ta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nuốt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căm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hờn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. </a:t>
            </a:r>
          </a:p>
          <a:p>
            <a:r>
              <a:rPr lang="vi-VN" sz="2600" dirty="0" err="1">
                <a:solidFill>
                  <a:srgbClr val="333333"/>
                </a:solidFill>
                <a:latin typeface="Helvetica Neue"/>
              </a:rPr>
              <a:t>Q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uyết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hi sinh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đời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ta tươi thăm hơn. </a:t>
            </a:r>
          </a:p>
          <a:p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Vì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nhân dân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chiến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đấu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không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ngừng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.</a:t>
            </a:r>
          </a:p>
          <a:p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dirty="0" err="1">
                <a:solidFill>
                  <a:srgbClr val="333333"/>
                </a:solidFill>
                <a:latin typeface="Helvetica Neue"/>
              </a:rPr>
              <a:t>T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iến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mau ra sa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trường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. </a:t>
            </a:r>
            <a:r>
              <a:rPr lang="vi-VN" sz="2600" dirty="0" err="1">
                <a:solidFill>
                  <a:srgbClr val="333333"/>
                </a:solidFill>
                <a:latin typeface="Helvetica Neue"/>
              </a:rPr>
              <a:t>T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iến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lên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cùng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tiến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lên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Nước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non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Việt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Nam ta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vững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 </a:t>
            </a:r>
            <a:r>
              <a:rPr lang="vi-VN" sz="2600" b="0" i="0" dirty="0" err="1">
                <a:solidFill>
                  <a:srgbClr val="333333"/>
                </a:solidFill>
                <a:effectLst/>
                <a:latin typeface="Helvetica Neue"/>
              </a:rPr>
              <a:t>bền</a:t>
            </a:r>
            <a:r>
              <a:rPr lang="vi-VN" sz="2600" b="0" i="0" dirty="0">
                <a:solidFill>
                  <a:srgbClr val="333333"/>
                </a:solidFill>
                <a:effectLst/>
                <a:latin typeface="Helvetica Neue"/>
              </a:rPr>
              <a:t>.</a:t>
            </a:r>
            <a:endParaRPr lang="vi-VN" sz="2600" dirty="0"/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690229" y="221185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ĐỌC LỜI CA (LỜI 2)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26192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483C3CC-250D-4D26-AB66-8743FDC98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219" y="1583960"/>
            <a:ext cx="10633286" cy="1397469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BBB32702-E98D-4908-8718-D53C8FAA89A0}"/>
              </a:ext>
            </a:extLst>
          </p:cNvPr>
          <p:cNvSpPr/>
          <p:nvPr/>
        </p:nvSpPr>
        <p:spPr>
          <a:xfrm>
            <a:off x="1713004" y="2661584"/>
            <a:ext cx="116464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>
                <a:latin typeface="Arial" panose="020B0604020202020204" pitchFamily="34" charset="0"/>
              </a:rPr>
              <a:t>  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Đoàn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quân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Việt</a:t>
            </a:r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Nam    </a:t>
            </a:r>
            <a:r>
              <a:rPr lang="en-US" sz="240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chung   long      cứu 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7513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B09D17B-C426-4AA5-8A82-8A3EFE5E22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3616" y="1690255"/>
            <a:ext cx="11338384" cy="1640186"/>
          </a:xfrm>
          <a:prstGeom prst="rect">
            <a:avLst/>
          </a:prstGeom>
        </p:spPr>
      </p:pic>
      <p:sp>
        <p:nvSpPr>
          <p:cNvPr id="12" name="Rectangle 4">
            <a:extLst>
              <a:ext uri="{FF2B5EF4-FFF2-40B4-BE49-F238E27FC236}">
                <a16:creationId xmlns:a16="http://schemas.microsoft.com/office/drawing/2014/main" id="{267AF3E9-C1C7-44EE-BA0D-4E189FE731B7}"/>
              </a:ext>
            </a:extLst>
          </p:cNvPr>
          <p:cNvSpPr/>
          <p:nvPr/>
        </p:nvSpPr>
        <p:spPr>
          <a:xfrm>
            <a:off x="3218157" y="2885254"/>
            <a:ext cx="1228936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chân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dồn vang </a:t>
            </a: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đường </a:t>
            </a: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gập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ghềnh       xa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801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E6F180-6011-4D25-936D-B1700BA29C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76886" y="1886563"/>
            <a:ext cx="10772447" cy="1349498"/>
          </a:xfrm>
          <a:prstGeom prst="rect">
            <a:avLst/>
          </a:prstGeom>
        </p:spPr>
      </p:pic>
      <p:sp>
        <p:nvSpPr>
          <p:cNvPr id="11" name="Rectangle 4">
            <a:extLst>
              <a:ext uri="{FF2B5EF4-FFF2-40B4-BE49-F238E27FC236}">
                <a16:creationId xmlns:a16="http://schemas.microsoft.com/office/drawing/2014/main" id="{E0B35909-DE96-4697-814A-59527A24E62C}"/>
              </a:ext>
            </a:extLst>
          </p:cNvPr>
          <p:cNvSpPr/>
          <p:nvPr/>
        </p:nvSpPr>
        <p:spPr>
          <a:xfrm>
            <a:off x="3738083" y="2997030"/>
            <a:ext cx="124308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2000">
                <a:latin typeface="Arial" panose="020B0604020202020204" pitchFamily="34" charset="0"/>
              </a:rPr>
              <a:t>  </a:t>
            </a:r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Cờ     in     máu chiến thắng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mang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hồn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222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642AD14-33C9-489A-A0E1-D4256DF74D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315" y="2014506"/>
            <a:ext cx="11291281" cy="14144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8FF8C8-2056-437F-835C-4740CF2F83D8}"/>
              </a:ext>
            </a:extLst>
          </p:cNvPr>
          <p:cNvSpPr txBox="1"/>
          <p:nvPr/>
        </p:nvSpPr>
        <p:spPr>
          <a:xfrm>
            <a:off x="3066473" y="3152301"/>
            <a:ext cx="62326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Súng ngoài        xa   chen  khúc quân hành        ca</a:t>
            </a:r>
            <a:endParaRPr lang="vi-VN" sz="240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92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9A2B62C-B8C5-47BE-A5E6-3257CDDDF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240" y="1019594"/>
            <a:ext cx="10863281" cy="3910625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637" y="3602418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938981"/>
            <a:ext cx="12192000" cy="791681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23145" y="6399833"/>
            <a:ext cx="6390024" cy="458167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413169" y="6366876"/>
            <a:ext cx="5778831" cy="458167"/>
          </a:xfrm>
          <a:prstGeom prst="rect">
            <a:avLst/>
          </a:prstGeom>
        </p:spPr>
      </p:pic>
      <p:sp>
        <p:nvSpPr>
          <p:cNvPr id="11" name="TextBox 2">
            <a:extLst>
              <a:ext uri="{FF2B5EF4-FFF2-40B4-BE49-F238E27FC236}">
                <a16:creationId xmlns:a16="http://schemas.microsoft.com/office/drawing/2014/main" id="{CD9B03F7-0B81-4D11-BF57-549AD97CC459}"/>
              </a:ext>
            </a:extLst>
          </p:cNvPr>
          <p:cNvSpPr txBox="1"/>
          <p:nvPr/>
        </p:nvSpPr>
        <p:spPr>
          <a:xfrm>
            <a:off x="3464214" y="458167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Nối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1+2+3+4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F5AFCDBD-A124-48C3-899F-4B958703C1EB}"/>
              </a:ext>
            </a:extLst>
          </p:cNvPr>
          <p:cNvSpPr/>
          <p:nvPr/>
        </p:nvSpPr>
        <p:spPr>
          <a:xfrm>
            <a:off x="2317561" y="1861800"/>
            <a:ext cx="116464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>
                <a:latin typeface="Arial" panose="020B0604020202020204" pitchFamily="34" charset="0"/>
              </a:rPr>
              <a:t>  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Đoàn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quân</a:t>
            </a:r>
            <a: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Việt</a:t>
            </a:r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Nam  đi       chung   lòng    cứu   quốc,    bước  chân</a:t>
            </a:r>
            <a:endParaRPr lang="en-US" sz="2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9BBD0F57-10AD-4912-84F4-C9F7558BD81B}"/>
              </a:ext>
            </a:extLst>
          </p:cNvPr>
          <p:cNvSpPr/>
          <p:nvPr/>
        </p:nvSpPr>
        <p:spPr>
          <a:xfrm>
            <a:off x="1838227" y="3186670"/>
            <a:ext cx="136692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dồn vang </a:t>
            </a: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đường </a:t>
            </a: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gập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ghềnh    xa.</a:t>
            </a:r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Cờ  in máu chiến thắng mang hồn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8FA76D-E11A-4EEC-82F4-CBC751C2DA6D}"/>
              </a:ext>
            </a:extLst>
          </p:cNvPr>
          <p:cNvSpPr txBox="1"/>
          <p:nvPr/>
        </p:nvSpPr>
        <p:spPr>
          <a:xfrm>
            <a:off x="1715678" y="4584544"/>
            <a:ext cx="98227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nước.       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Súng ngoài    xa   chen  khúc quân     hành     ca.</a:t>
            </a:r>
            <a:endParaRPr lang="vi-VN" sz="240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862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0B9E33-A88E-41EC-948D-18110145C3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0752" y="1827891"/>
            <a:ext cx="9698434" cy="15323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9148BC-7711-434C-8629-E41DD86D047B}"/>
              </a:ext>
            </a:extLst>
          </p:cNvPr>
          <p:cNvSpPr txBox="1"/>
          <p:nvPr/>
        </p:nvSpPr>
        <p:spPr>
          <a:xfrm>
            <a:off x="3759200" y="304264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Đường   vinh    quang  xây  xác  quân       thù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81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D2DED99-CF5C-47C3-97E7-929BEE4A919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265" y="1789452"/>
            <a:ext cx="10963331" cy="130472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144E5D7-E2FC-46B6-83A9-67E453E03C30}"/>
              </a:ext>
            </a:extLst>
          </p:cNvPr>
          <p:cNvSpPr txBox="1"/>
          <p:nvPr/>
        </p:nvSpPr>
        <p:spPr>
          <a:xfrm>
            <a:off x="2892297" y="2834195"/>
            <a:ext cx="69998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Thắng  gian      lao  cùng  nhau  lập   chiến        khu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4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685FC5-3635-48F1-A87F-28EF0FDA19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2019" y="1577028"/>
            <a:ext cx="11108577" cy="14709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762D6D-D6C4-450D-AFEE-5E40BC700A47}"/>
              </a:ext>
            </a:extLst>
          </p:cNvPr>
          <p:cNvSpPr txBox="1"/>
          <p:nvPr/>
        </p:nvSpPr>
        <p:spPr>
          <a:xfrm>
            <a:off x="3454400" y="2889488"/>
            <a:ext cx="70375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Vì       nhân        dân    chiến   đấu        không     ngừng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4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F4CF3CE-B96C-4D87-BE10-D7C8C43DEA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93141" y="1678812"/>
            <a:ext cx="7531150" cy="16186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6D8993-63E6-4740-B3D5-988C4631E2EB}"/>
              </a:ext>
            </a:extLst>
          </p:cNvPr>
          <p:cNvSpPr txBox="1"/>
          <p:nvPr/>
        </p:nvSpPr>
        <p:spPr>
          <a:xfrm>
            <a:off x="4395922" y="290813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Tiến    mau        ra            sa    trường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416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F729B2-567B-4F4D-BCA5-0BB89BB4B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73" y="1349284"/>
            <a:ext cx="10577260" cy="3721479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781" y="356946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929745"/>
            <a:ext cx="12192000" cy="80091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23145" y="6433757"/>
            <a:ext cx="6390024" cy="424243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413169" y="6400800"/>
            <a:ext cx="5778831" cy="424243"/>
          </a:xfrm>
          <a:prstGeom prst="rect">
            <a:avLst/>
          </a:prstGeom>
        </p:spPr>
      </p:pic>
      <p:sp>
        <p:nvSpPr>
          <p:cNvPr id="11" name="TextBox 2">
            <a:extLst>
              <a:ext uri="{FF2B5EF4-FFF2-40B4-BE49-F238E27FC236}">
                <a16:creationId xmlns:a16="http://schemas.microsoft.com/office/drawing/2014/main" id="{905754C4-AF06-451A-B112-4CF3F545BBE6}"/>
              </a:ext>
            </a:extLst>
          </p:cNvPr>
          <p:cNvSpPr txBox="1"/>
          <p:nvPr/>
        </p:nvSpPr>
        <p:spPr>
          <a:xfrm>
            <a:off x="3806904" y="338094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Nối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5+6+7+8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C37D4B-9A07-4E35-9D51-91F33866C9DD}"/>
              </a:ext>
            </a:extLst>
          </p:cNvPr>
          <p:cNvSpPr txBox="1"/>
          <p:nvPr/>
        </p:nvSpPr>
        <p:spPr>
          <a:xfrm>
            <a:off x="3806904" y="2377865"/>
            <a:ext cx="76646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Đường vinh quang xây   xác    quân       thù         Thắng  gian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EA8FED-A839-462B-9FE0-34116C9C23BF}"/>
              </a:ext>
            </a:extLst>
          </p:cNvPr>
          <p:cNvSpPr txBox="1"/>
          <p:nvPr/>
        </p:nvSpPr>
        <p:spPr>
          <a:xfrm>
            <a:off x="1849314" y="3589110"/>
            <a:ext cx="93821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lao         cùng    nhau      lập    chiến         khu.                        Vì       nhân </a:t>
            </a:r>
            <a:endParaRPr lang="vi-VN" sz="24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7869F8-43D8-4FE3-97B7-7C2E3DACF8E6}"/>
              </a:ext>
            </a:extLst>
          </p:cNvPr>
          <p:cNvSpPr txBox="1"/>
          <p:nvPr/>
        </p:nvSpPr>
        <p:spPr>
          <a:xfrm>
            <a:off x="2098557" y="4964593"/>
            <a:ext cx="91328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dân    chiến   đấu       không   ngừng  Tiến    mau      ra      sa    trường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486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EA5781-DBCA-490E-8B0A-C983E30063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7532" y="1771644"/>
            <a:ext cx="10994942" cy="11932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889FDA1-1B4C-46CE-98F8-F77712AC6D6C}"/>
              </a:ext>
            </a:extLst>
          </p:cNvPr>
          <p:cNvSpPr txBox="1"/>
          <p:nvPr/>
        </p:nvSpPr>
        <p:spPr>
          <a:xfrm>
            <a:off x="1607128" y="2930343"/>
            <a:ext cx="77493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Tiến     lên                         cùng   tiến                 lên.</a:t>
            </a:r>
            <a:endParaRPr lang="vi-VN" sz="240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876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BC49736-437C-4DE5-9A7B-F49C75FDD0C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57476" y="1838934"/>
            <a:ext cx="9476075" cy="241570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C4C7B77-9F6F-4031-826D-5FF1A359BE0C}"/>
              </a:ext>
            </a:extLst>
          </p:cNvPr>
          <p:cNvSpPr txBox="1"/>
          <p:nvPr/>
        </p:nvSpPr>
        <p:spPr>
          <a:xfrm>
            <a:off x="4419067" y="272413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Nước non  Việt     Nam          ta </a:t>
            </a:r>
            <a:r>
              <a:rPr lang="en-US" sz="24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vững</a:t>
            </a:r>
            <a:endParaRPr lang="vi-VN" sz="240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FC9EBF-DC18-404C-AADC-A6965CD4C4FA}"/>
              </a:ext>
            </a:extLst>
          </p:cNvPr>
          <p:cNvSpPr txBox="1"/>
          <p:nvPr/>
        </p:nvSpPr>
        <p:spPr>
          <a:xfrm>
            <a:off x="2336801" y="398436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bền.</a:t>
            </a:r>
            <a:endParaRPr lang="vi-VN" sz="2400"/>
          </a:p>
        </p:txBody>
      </p:sp>
    </p:spTree>
    <p:extLst>
      <p:ext uri="{BB962C8B-B14F-4D97-AF65-F5344CB8AC3E}">
        <p14:creationId xmlns:p14="http://schemas.microsoft.com/office/powerpoint/2010/main" val="2547373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04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74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950AA476-10B2-454B-A908-4D52E247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D755E-1B55-451D-A41E-D77A6D822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30441"/>
            <a:ext cx="5784596" cy="325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图片 12" descr="图片包含 鲜花, 植物, 黄色&#10;&#10;已生成高可信度的说明">
            <a:extLst>
              <a:ext uri="{FF2B5EF4-FFF2-40B4-BE49-F238E27FC236}">
                <a16:creationId xmlns:a16="http://schemas.microsoft.com/office/drawing/2014/main" id="{26282082-EBA8-4642-AB3A-2C716056AF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77084" r="1201" b="341"/>
          <a:stretch/>
        </p:blipFill>
        <p:spPr>
          <a:xfrm flipH="1">
            <a:off x="0" y="5425935"/>
            <a:ext cx="12192000" cy="1304728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C45EB02-1F79-4F53-9A83-B7D4EFBDD5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145" y="6078299"/>
            <a:ext cx="6390024" cy="779701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16AD173-1468-4BD4-A60B-899F0FB7C2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13169" y="6045342"/>
            <a:ext cx="5778831" cy="77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26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9D0CBD-7E2F-4AE9-A8A8-E66E084896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4966" y="1551709"/>
            <a:ext cx="10402852" cy="1391088"/>
          </a:xfrm>
          <a:prstGeom prst="rect">
            <a:avLst/>
          </a:prstGeom>
        </p:spPr>
      </p:pic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53" y="16573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0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HỌC HÁT TỪNG CÂU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6" name="1.mp3">
            <a:hlinkClick r:id="" action="ppaction://media"/>
            <a:extLst>
              <a:ext uri="{FF2B5EF4-FFF2-40B4-BE49-F238E27FC236}">
                <a16:creationId xmlns:a16="http://schemas.microsoft.com/office/drawing/2014/main" id="{7ABF6B85-480A-6F1F-8F47-B9807FE0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92858" y="381000"/>
            <a:ext cx="812800" cy="609600"/>
          </a:xfrm>
          <a:prstGeom prst="rect">
            <a:avLst/>
          </a:prstGeom>
        </p:spPr>
      </p:pic>
      <p:sp>
        <p:nvSpPr>
          <p:cNvPr id="9" name="TextBox 2">
            <a:extLst>
              <a:ext uri="{FF2B5EF4-FFF2-40B4-BE49-F238E27FC236}">
                <a16:creationId xmlns:a16="http://schemas.microsoft.com/office/drawing/2014/main" id="{E53125FA-5771-ED9C-E670-55CF51AC08D4}"/>
              </a:ext>
            </a:extLst>
          </p:cNvPr>
          <p:cNvSpPr txBox="1"/>
          <p:nvPr/>
        </p:nvSpPr>
        <p:spPr>
          <a:xfrm>
            <a:off x="2907647" y="1092891"/>
            <a:ext cx="160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1:</a:t>
            </a:r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2C4C78BF-117F-4826-6417-FF614ACA8798}"/>
              </a:ext>
            </a:extLst>
          </p:cNvPr>
          <p:cNvSpPr/>
          <p:nvPr/>
        </p:nvSpPr>
        <p:spPr>
          <a:xfrm>
            <a:off x="2747476" y="3067039"/>
            <a:ext cx="116464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>
                <a:latin typeface="Arial" panose="020B0604020202020204" pitchFamily="34" charset="0"/>
              </a:rPr>
              <a:t>   </a:t>
            </a:r>
            <a:r>
              <a:rPr lang="en-US" sz="2400" dirty="0" err="1">
                <a:latin typeface="Arial" panose="020B0604020202020204" pitchFamily="34" charset="0"/>
              </a:rPr>
              <a:t>Đoàn</a:t>
            </a:r>
            <a:r>
              <a:rPr lang="en-US" sz="2400" dirty="0">
                <a:latin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</a:rPr>
              <a:t>quân</a:t>
            </a:r>
            <a:r>
              <a:rPr lang="en-US" sz="2400" dirty="0">
                <a:latin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</a:rPr>
              <a:t>Việt</a:t>
            </a:r>
            <a:r>
              <a:rPr lang="en-US" sz="2400" dirty="0">
                <a:latin typeface="Arial" panose="020B0604020202020204" pitchFamily="34" charset="0"/>
              </a:rPr>
              <a:t> Nam </a:t>
            </a:r>
            <a:r>
              <a:rPr lang="en-US" sz="2400" dirty="0" err="1">
                <a:latin typeface="Arial" panose="020B0604020202020204" pitchFamily="34" charset="0"/>
              </a:rPr>
              <a:t>đi</a:t>
            </a:r>
            <a:r>
              <a:rPr lang="en-US" sz="2400" dirty="0">
                <a:latin typeface="Arial" panose="020B0604020202020204" pitchFamily="34" charset="0"/>
              </a:rPr>
              <a:t>  </a:t>
            </a:r>
            <a:r>
              <a:rPr lang="en-US" sz="2400" dirty="0" err="1">
                <a:latin typeface="Arial" panose="020B0604020202020204" pitchFamily="34" charset="0"/>
              </a:rPr>
              <a:t>chung</a:t>
            </a:r>
            <a:r>
              <a:rPr lang="en-US" sz="2400" dirty="0">
                <a:latin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</a:rPr>
              <a:t>lòng</a:t>
            </a:r>
            <a:r>
              <a:rPr lang="en-US" sz="2400" dirty="0">
                <a:latin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</a:rPr>
              <a:t>cứu</a:t>
            </a:r>
            <a:r>
              <a:rPr lang="en-US" sz="2400" dirty="0">
                <a:latin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</a:rPr>
              <a:t>quốc</a:t>
            </a:r>
            <a:r>
              <a:rPr lang="en-US" sz="24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408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4" y="437362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0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2: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21148D8A-EB42-D20C-6172-063D139D14A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555" y="1053201"/>
            <a:ext cx="9041501" cy="1723262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8EF2C652-9C87-CEFA-453A-F04F62833177}"/>
              </a:ext>
            </a:extLst>
          </p:cNvPr>
          <p:cNvSpPr/>
          <p:nvPr/>
        </p:nvSpPr>
        <p:spPr>
          <a:xfrm>
            <a:off x="3077786" y="2576694"/>
            <a:ext cx="1228936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dồn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vang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trên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đường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gập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ghềnh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xa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</p:txBody>
      </p:sp>
      <p:pic>
        <p:nvPicPr>
          <p:cNvPr id="4" name="2.mp3">
            <a:hlinkClick r:id="" action="ppaction://media"/>
            <a:extLst>
              <a:ext uri="{FF2B5EF4-FFF2-40B4-BE49-F238E27FC236}">
                <a16:creationId xmlns:a16="http://schemas.microsoft.com/office/drawing/2014/main" id="{94C55CF5-FB8F-BE73-E0EA-9C0A8D50A0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20877" y="7794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38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1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19" y="437362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Câu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3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9" name="Hình ảnh 8">
            <a:extLst>
              <a:ext uri="{FF2B5EF4-FFF2-40B4-BE49-F238E27FC236}">
                <a16:creationId xmlns:a16="http://schemas.microsoft.com/office/drawing/2014/main" id="{8D2C3009-CFB4-F7AD-8491-8F6EBCE019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90916" y="1429154"/>
            <a:ext cx="9334265" cy="1999846"/>
          </a:xfrm>
          <a:prstGeom prst="rect">
            <a:avLst/>
          </a:prstGeom>
        </p:spPr>
      </p:pic>
      <p:sp>
        <p:nvSpPr>
          <p:cNvPr id="11" name="Rectangle 4">
            <a:extLst>
              <a:ext uri="{FF2B5EF4-FFF2-40B4-BE49-F238E27FC236}">
                <a16:creationId xmlns:a16="http://schemas.microsoft.com/office/drawing/2014/main" id="{5820A8B2-A6AD-37D8-E8E7-FF4C899BDCD9}"/>
              </a:ext>
            </a:extLst>
          </p:cNvPr>
          <p:cNvSpPr/>
          <p:nvPr/>
        </p:nvSpPr>
        <p:spPr>
          <a:xfrm>
            <a:off x="5152103" y="2953262"/>
            <a:ext cx="124308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2000" dirty="0">
                <a:latin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</a:rPr>
              <a:t>Cờ</a:t>
            </a:r>
            <a:r>
              <a:rPr lang="en-US" sz="2000" dirty="0">
                <a:latin typeface="Arial" panose="020B0604020202020204" pitchFamily="34" charset="0"/>
              </a:rPr>
              <a:t> in </a:t>
            </a:r>
            <a:r>
              <a:rPr lang="en-US" sz="2000" dirty="0" err="1">
                <a:latin typeface="Arial" panose="020B0604020202020204" pitchFamily="34" charset="0"/>
              </a:rPr>
              <a:t>máu</a:t>
            </a:r>
            <a:r>
              <a:rPr lang="en-US" sz="2000" dirty="0">
                <a:latin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</a:rPr>
              <a:t>chiến</a:t>
            </a:r>
            <a:r>
              <a:rPr lang="en-US" sz="2000" dirty="0">
                <a:latin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</a:rPr>
              <a:t>thắng</a:t>
            </a:r>
            <a:r>
              <a:rPr lang="en-US" sz="2000" dirty="0">
                <a:latin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</a:rPr>
              <a:t>mang</a:t>
            </a:r>
            <a:r>
              <a:rPr lang="en-US" sz="2000" dirty="0">
                <a:latin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</a:rPr>
              <a:t>hồn</a:t>
            </a:r>
            <a:r>
              <a:rPr lang="en-US" sz="2000" dirty="0">
                <a:latin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</a:rPr>
              <a:t>nước</a:t>
            </a:r>
            <a:r>
              <a:rPr lang="en-US" sz="2400" dirty="0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12" name="3.mp3">
            <a:hlinkClick r:id="" action="ppaction://media"/>
            <a:extLst>
              <a:ext uri="{FF2B5EF4-FFF2-40B4-BE49-F238E27FC236}">
                <a16:creationId xmlns:a16="http://schemas.microsoft.com/office/drawing/2014/main" id="{CC2E512E-6CF3-85B3-572C-F01F616779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76742" y="414250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85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0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3" y="437362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0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4: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5" name="Hình ảnh 4">
            <a:extLst>
              <a:ext uri="{FF2B5EF4-FFF2-40B4-BE49-F238E27FC236}">
                <a16:creationId xmlns:a16="http://schemas.microsoft.com/office/drawing/2014/main" id="{FB5C48E5-CD8B-C2E8-AE1C-6252C687C49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87065" y="1022137"/>
            <a:ext cx="9403882" cy="2288954"/>
          </a:xfrm>
          <a:prstGeom prst="rect">
            <a:avLst/>
          </a:prstGeom>
        </p:spPr>
      </p:pic>
      <p:pic>
        <p:nvPicPr>
          <p:cNvPr id="6" name="4.mp3">
            <a:hlinkClick r:id="" action="ppaction://media"/>
            <a:extLst>
              <a:ext uri="{FF2B5EF4-FFF2-40B4-BE49-F238E27FC236}">
                <a16:creationId xmlns:a16="http://schemas.microsoft.com/office/drawing/2014/main" id="{346E995B-B77D-2EF2-E1D6-B2D340E41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81889" y="412537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83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2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80" y="1"/>
            <a:ext cx="441906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821" y="4110000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2">
            <a:extLst>
              <a:ext uri="{FF2B5EF4-FFF2-40B4-BE49-F238E27FC236}">
                <a16:creationId xmlns:a16="http://schemas.microsoft.com/office/drawing/2014/main" id="{1C3E8926-78BD-38C9-1B41-FC42403C640B}"/>
              </a:ext>
            </a:extLst>
          </p:cNvPr>
          <p:cNvSpPr txBox="1"/>
          <p:nvPr/>
        </p:nvSpPr>
        <p:spPr>
          <a:xfrm>
            <a:off x="3704360" y="495113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Nối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1+2+3+4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582396F8-8DF0-2781-9D7E-46CDF5786B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71048" y="1443985"/>
            <a:ext cx="9259504" cy="4241868"/>
          </a:xfrm>
          <a:prstGeom prst="rect">
            <a:avLst/>
          </a:prstGeom>
        </p:spPr>
      </p:pic>
      <p:pic>
        <p:nvPicPr>
          <p:cNvPr id="4" name="C1+2+3+4.mp3">
            <a:hlinkClick r:id="" action="ppaction://media"/>
            <a:extLst>
              <a:ext uri="{FF2B5EF4-FFF2-40B4-BE49-F238E27FC236}">
                <a16:creationId xmlns:a16="http://schemas.microsoft.com/office/drawing/2014/main" id="{75E11154-30F5-C1E9-5056-AB34F6D96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22046" y="252580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24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92" y="273732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2">
            <a:extLst>
              <a:ext uri="{FF2B5EF4-FFF2-40B4-BE49-F238E27FC236}">
                <a16:creationId xmlns:a16="http://schemas.microsoft.com/office/drawing/2014/main" id="{FB8194A9-3440-D36D-4657-720055D026CB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5: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9" name="5.mp3">
            <a:hlinkClick r:id="" action="ppaction://media"/>
            <a:extLst>
              <a:ext uri="{FF2B5EF4-FFF2-40B4-BE49-F238E27FC236}">
                <a16:creationId xmlns:a16="http://schemas.microsoft.com/office/drawing/2014/main" id="{2F371FDA-B78C-6B41-FB4E-480B83A708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10559" y="368636"/>
            <a:ext cx="812800" cy="609600"/>
          </a:xfrm>
          <a:prstGeom prst="rect">
            <a:avLst/>
          </a:prstGeom>
        </p:spPr>
      </p:pic>
      <p:pic>
        <p:nvPicPr>
          <p:cNvPr id="12" name="Hình ảnh 11">
            <a:extLst>
              <a:ext uri="{FF2B5EF4-FFF2-40B4-BE49-F238E27FC236}">
                <a16:creationId xmlns:a16="http://schemas.microsoft.com/office/drawing/2014/main" id="{517B8917-E0AC-5F8C-559B-7873E03850E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16678" y="1934307"/>
            <a:ext cx="10353575" cy="152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22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35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6: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0305CBE0-7D32-76F0-8780-B53B9BE64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4" y="437363"/>
            <a:ext cx="4183000" cy="3874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6.mp3">
            <a:hlinkClick r:id="" action="ppaction://media"/>
            <a:extLst>
              <a:ext uri="{FF2B5EF4-FFF2-40B4-BE49-F238E27FC236}">
                <a16:creationId xmlns:a16="http://schemas.microsoft.com/office/drawing/2014/main" id="{B9DCE224-1795-2034-6A1E-428B30B43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331124"/>
            <a:ext cx="812800" cy="609600"/>
          </a:xfrm>
          <a:prstGeom prst="rect">
            <a:avLst/>
          </a:prstGeom>
        </p:spPr>
      </p:pic>
      <p:pic>
        <p:nvPicPr>
          <p:cNvPr id="11" name="Hình ảnh 10">
            <a:extLst>
              <a:ext uri="{FF2B5EF4-FFF2-40B4-BE49-F238E27FC236}">
                <a16:creationId xmlns:a16="http://schemas.microsoft.com/office/drawing/2014/main" id="{01E8F604-2E8F-366C-6A36-EB324B73512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29452" y="1535193"/>
            <a:ext cx="8949748" cy="1893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28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35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7: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0305CBE0-7D32-76F0-8780-B53B9BE64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4" y="437363"/>
            <a:ext cx="4183000" cy="3874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Hình ảnh 3">
            <a:extLst>
              <a:ext uri="{FF2B5EF4-FFF2-40B4-BE49-F238E27FC236}">
                <a16:creationId xmlns:a16="http://schemas.microsoft.com/office/drawing/2014/main" id="{628744F2-3593-0C8C-35EB-D5F59B3DA2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68486" y="1573173"/>
            <a:ext cx="8268101" cy="2017049"/>
          </a:xfrm>
          <a:prstGeom prst="rect">
            <a:avLst/>
          </a:prstGeom>
        </p:spPr>
      </p:pic>
      <p:pic>
        <p:nvPicPr>
          <p:cNvPr id="5" name="7.mp3">
            <a:hlinkClick r:id="" action="ppaction://media"/>
            <a:extLst>
              <a:ext uri="{FF2B5EF4-FFF2-40B4-BE49-F238E27FC236}">
                <a16:creationId xmlns:a16="http://schemas.microsoft.com/office/drawing/2014/main" id="{5E5AB9B8-1D3F-2D9A-E96B-2C558AB941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59127" y="314498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53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2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35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8: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0305CBE0-7D32-76F0-8780-B53B9BE64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13" y="125909"/>
            <a:ext cx="4183000" cy="3874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Hình ảnh 5">
            <a:extLst>
              <a:ext uri="{FF2B5EF4-FFF2-40B4-BE49-F238E27FC236}">
                <a16:creationId xmlns:a16="http://schemas.microsoft.com/office/drawing/2014/main" id="{6743D2C8-DC0A-23E6-AAB8-86207E337B4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87954" y="1626669"/>
            <a:ext cx="10466102" cy="1802331"/>
          </a:xfrm>
          <a:prstGeom prst="rect">
            <a:avLst/>
          </a:prstGeom>
        </p:spPr>
      </p:pic>
      <p:pic>
        <p:nvPicPr>
          <p:cNvPr id="8" name="8.mp3">
            <a:hlinkClick r:id="" action="ppaction://media"/>
            <a:extLst>
              <a:ext uri="{FF2B5EF4-FFF2-40B4-BE49-F238E27FC236}">
                <a16:creationId xmlns:a16="http://schemas.microsoft.com/office/drawing/2014/main" id="{7B17EEF9-F287-A90A-97DA-B8272F2BE7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76247" y="367146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56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02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35" y="119728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BF676EEA-32A7-BBDA-ED8D-D88F1B7BDA8A}"/>
              </a:ext>
            </a:extLst>
          </p:cNvPr>
          <p:cNvSpPr txBox="1"/>
          <p:nvPr/>
        </p:nvSpPr>
        <p:spPr>
          <a:xfrm>
            <a:off x="4315872" y="495113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Nối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5+6+7+8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F461961A-67C8-516B-6250-CAD993DC55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9805" y="1343024"/>
            <a:ext cx="8662737" cy="4432133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B8369535-0D61-0F3B-3EB7-B8660E96C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871" y="3753853"/>
            <a:ext cx="5128129" cy="3226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C5+6+7+8.mp3">
            <a:hlinkClick r:id="" action="ppaction://media"/>
            <a:extLst>
              <a:ext uri="{FF2B5EF4-FFF2-40B4-BE49-F238E27FC236}">
                <a16:creationId xmlns:a16="http://schemas.microsoft.com/office/drawing/2014/main" id="{B5F82F62-69D0-EE3A-B273-8BEF824347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93367" y="412865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51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181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35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0305CBE0-7D32-76F0-8780-B53B9BE64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4" y="437363"/>
            <a:ext cx="4183000" cy="3874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2">
            <a:extLst>
              <a:ext uri="{FF2B5EF4-FFF2-40B4-BE49-F238E27FC236}">
                <a16:creationId xmlns:a16="http://schemas.microsoft.com/office/drawing/2014/main" id="{CF2201E4-EDE7-FC21-18C1-F03453D64AE3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9: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133D324D-2959-76D5-6628-5FD126D604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39754" y="1022137"/>
            <a:ext cx="8430915" cy="2317829"/>
          </a:xfrm>
          <a:prstGeom prst="rect">
            <a:avLst/>
          </a:prstGeom>
        </p:spPr>
      </p:pic>
      <p:pic>
        <p:nvPicPr>
          <p:cNvPr id="9" name="9.mp3">
            <a:hlinkClick r:id="" action="ppaction://media"/>
            <a:extLst>
              <a:ext uri="{FF2B5EF4-FFF2-40B4-BE49-F238E27FC236}">
                <a16:creationId xmlns:a16="http://schemas.microsoft.com/office/drawing/2014/main" id="{E93D50B3-28FB-9ACC-6124-86E145B925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42750" y="264622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51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62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35" y="2063287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Câu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10: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4" name="Hình ảnh 3">
            <a:extLst>
              <a:ext uri="{FF2B5EF4-FFF2-40B4-BE49-F238E27FC236}">
                <a16:creationId xmlns:a16="http://schemas.microsoft.com/office/drawing/2014/main" id="{53F2A606-5A65-CF15-7F46-AD27B45651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55545" y="1645920"/>
            <a:ext cx="9998511" cy="1741537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709F1FFF-2A5D-B11C-AD4D-E2A56A1FA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4" y="437363"/>
            <a:ext cx="4183000" cy="3874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10.mp3">
            <a:hlinkClick r:id="" action="ppaction://media"/>
            <a:extLst>
              <a:ext uri="{FF2B5EF4-FFF2-40B4-BE49-F238E27FC236}">
                <a16:creationId xmlns:a16="http://schemas.microsoft.com/office/drawing/2014/main" id="{40B4CE18-6CDD-DD28-F3D9-033BE3AE36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776989" y="479367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63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32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3" y="282258"/>
            <a:ext cx="4419067" cy="4248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925" y="2608446"/>
            <a:ext cx="5820076" cy="4458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4267746" y="508072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Nối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câu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9+10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5" name="Hình ảnh 4">
            <a:extLst>
              <a:ext uri="{FF2B5EF4-FFF2-40B4-BE49-F238E27FC236}">
                <a16:creationId xmlns:a16="http://schemas.microsoft.com/office/drawing/2014/main" id="{6FEF95B3-2CAB-FD98-D6EF-5540816340D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38940" y="1318661"/>
            <a:ext cx="8932244" cy="3888606"/>
          </a:xfrm>
          <a:prstGeom prst="rect">
            <a:avLst/>
          </a:prstGeom>
        </p:spPr>
      </p:pic>
      <p:pic>
        <p:nvPicPr>
          <p:cNvPr id="6" name="C9+10.mp3">
            <a:hlinkClick r:id="" action="ppaction://media"/>
            <a:extLst>
              <a:ext uri="{FF2B5EF4-FFF2-40B4-BE49-F238E27FC236}">
                <a16:creationId xmlns:a16="http://schemas.microsoft.com/office/drawing/2014/main" id="{37E1D771-A7B1-E414-B7E6-C2CF843055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64784" y="282258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55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2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32" y="0"/>
            <a:ext cx="2388137" cy="221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992" y="4286723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911609" y="82158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Ghép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lời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5" name="Hình ảnh 4">
            <a:extLst>
              <a:ext uri="{FF2B5EF4-FFF2-40B4-BE49-F238E27FC236}">
                <a16:creationId xmlns:a16="http://schemas.microsoft.com/office/drawing/2014/main" id="{3F85F80E-6BAA-E233-B653-5EF4F7B9EC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83907" y="625642"/>
            <a:ext cx="8893743" cy="6232358"/>
          </a:xfrm>
          <a:prstGeom prst="rect">
            <a:avLst/>
          </a:prstGeom>
        </p:spPr>
      </p:pic>
      <p:pic>
        <p:nvPicPr>
          <p:cNvPr id="6" name="CA BAI.mp3">
            <a:hlinkClick r:id="" action="ppaction://media"/>
            <a:extLst>
              <a:ext uri="{FF2B5EF4-FFF2-40B4-BE49-F238E27FC236}">
                <a16:creationId xmlns:a16="http://schemas.microsoft.com/office/drawing/2014/main" id="{36203BFA-2F5C-188F-0663-94429B1267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268" y="198991"/>
            <a:ext cx="812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74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608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Administrator\Desktop\z2592174714727_2315310da7615b9d5f08ecd3f7957e2f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QC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5" b="39330"/>
          <a:stretch>
            <a:fillRect/>
          </a:stretch>
        </p:blipFill>
        <p:spPr bwMode="auto">
          <a:xfrm>
            <a:off x="1" y="1484788"/>
            <a:ext cx="11920451" cy="5098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QUOC CA E tru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35861" y="742392"/>
            <a:ext cx="812800" cy="609600"/>
          </a:xfrm>
          <a:prstGeom prst="rect">
            <a:avLst/>
          </a:prstGeom>
        </p:spPr>
      </p:pic>
      <p:pic>
        <p:nvPicPr>
          <p:cNvPr id="4" name="CA BAI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35861" y="-99392"/>
            <a:ext cx="812800" cy="609600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0909" y="205408"/>
            <a:ext cx="894983" cy="523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4831782" y="776900"/>
            <a:ext cx="210826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Quốc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687842" y="1060956"/>
            <a:ext cx="329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Nhạc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lời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: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Văn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Cao</a:t>
            </a: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3763BF9E-95CD-AE81-B0CF-E97682B9789F}"/>
              </a:ext>
            </a:extLst>
          </p:cNvPr>
          <p:cNvSpPr txBox="1"/>
          <p:nvPr/>
        </p:nvSpPr>
        <p:spPr>
          <a:xfrm>
            <a:off x="0" y="900009"/>
            <a:ext cx="4578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Ghép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lời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dựa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trên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lời</a:t>
            </a: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29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601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Quốc ca Việt Nam Karaoke Beat (Nhạc Thiếu nhi đủ Lời 1+Lời 2)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99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7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Administrator\Desktop\z2592174714727_2315310da7615b9d5f08ecd3f7957e2f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1069" y="769819"/>
            <a:ext cx="90250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Hát lời 2 với các hình thức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" name="Picture 2" descr="Q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5" b="39330"/>
          <a:stretch>
            <a:fillRect/>
          </a:stretch>
        </p:blipFill>
        <p:spPr bwMode="auto">
          <a:xfrm>
            <a:off x="0" y="1484785"/>
            <a:ext cx="12048661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QUOC CA E tru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35861" y="742392"/>
            <a:ext cx="812800" cy="609600"/>
          </a:xfrm>
          <a:prstGeom prst="rect">
            <a:avLst/>
          </a:prstGeom>
        </p:spPr>
      </p:pic>
      <p:pic>
        <p:nvPicPr>
          <p:cNvPr id="4" name="CA BAI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35861" y="-99392"/>
            <a:ext cx="8128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00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0" descr="DSTARS-P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641855" y="-395236"/>
            <a:ext cx="27432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bensound-ukulel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25809" y="6039678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4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45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3A09E7F-74AB-7136-AD02-E05F34CCC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425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808" y="58542"/>
            <a:ext cx="4419067" cy="409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98052-1CF7-43D0-AC15-915A4CA4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170" b="9971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871" y="4151969"/>
            <a:ext cx="5128129" cy="288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E8772B3D-A6D1-6132-DB10-F4ADA08AE2F6}"/>
              </a:ext>
            </a:extLst>
          </p:cNvPr>
          <p:cNvSpPr txBox="1"/>
          <p:nvPr/>
        </p:nvSpPr>
        <p:spPr>
          <a:xfrm>
            <a:off x="3709480" y="437362"/>
            <a:ext cx="7263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HÁT KẾT HỢP VỖ TAY THEO NHỊP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6" name="Hình ảnh 5">
            <a:extLst>
              <a:ext uri="{FF2B5EF4-FFF2-40B4-BE49-F238E27FC236}">
                <a16:creationId xmlns:a16="http://schemas.microsoft.com/office/drawing/2014/main" id="{7DE6B53E-A8A3-FEA0-F520-7370814490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41659" y="1651679"/>
            <a:ext cx="10578164" cy="3943350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56DA65FF-69CC-F51D-0BB9-D60335CC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472" y="3623354"/>
            <a:ext cx="651064" cy="38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1513A5F-3943-A8EE-5474-0E3758AF2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1333" y="3522427"/>
            <a:ext cx="651064" cy="38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CC449D62-BF3C-791D-A608-F205EFA07B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922" y="5554607"/>
            <a:ext cx="651064" cy="38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769FA004-DCBB-68C1-A5CB-86B040827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595029"/>
            <a:ext cx="651064" cy="38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477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Administrator\Desktop\z2592174714727_2315310da7615b9d5f08ecd3f7957e2f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QC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5" b="39330"/>
          <a:stretch>
            <a:fillRect/>
          </a:stretch>
        </p:blipFill>
        <p:spPr bwMode="auto">
          <a:xfrm>
            <a:off x="0" y="1716968"/>
            <a:ext cx="11920451" cy="4999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QUOC CA E tru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35861" y="742392"/>
            <a:ext cx="812800" cy="609600"/>
          </a:xfrm>
          <a:prstGeom prst="rect">
            <a:avLst/>
          </a:prstGeom>
        </p:spPr>
      </p:pic>
      <p:pic>
        <p:nvPicPr>
          <p:cNvPr id="4" name="CA BAI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35861" y="-99392"/>
            <a:ext cx="812800" cy="609600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0909" y="205408"/>
            <a:ext cx="894983" cy="523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4620026" y="1216274"/>
            <a:ext cx="210826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Quốc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Ca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772711" y="1463572"/>
            <a:ext cx="329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Nhạc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lời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: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Văn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Cao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C81A5D09-F2B6-3192-18FE-DEA9B3BC6F8D}"/>
              </a:ext>
            </a:extLst>
          </p:cNvPr>
          <p:cNvSpPr txBox="1"/>
          <p:nvPr/>
        </p:nvSpPr>
        <p:spPr>
          <a:xfrm>
            <a:off x="281182" y="729144"/>
            <a:ext cx="7263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HÁT KẾT HỢP VỖ TAY THEO NHỊP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765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601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GHIEM HÁT QUỐC CA">
            <a:hlinkClick r:id="" action="ppaction://media"/>
            <a:extLst>
              <a:ext uri="{FF2B5EF4-FFF2-40B4-BE49-F238E27FC236}">
                <a16:creationId xmlns:a16="http://schemas.microsoft.com/office/drawing/2014/main" id="{EA30700B-46A6-4875-8E67-FC45DDA95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9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rrow: Left 6">
            <a:hlinkClick r:id="rId4" action="ppaction://hlinksldjump"/>
            <a:extLst>
              <a:ext uri="{FF2B5EF4-FFF2-40B4-BE49-F238E27FC236}">
                <a16:creationId xmlns:a16="http://schemas.microsoft.com/office/drawing/2014/main" id="{B0963F05-871E-4841-906B-D861211F266E}"/>
              </a:ext>
            </a:extLst>
          </p:cNvPr>
          <p:cNvSpPr/>
          <p:nvPr/>
        </p:nvSpPr>
        <p:spPr>
          <a:xfrm>
            <a:off x="10715627" y="6115050"/>
            <a:ext cx="800100" cy="5286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4" y="304800"/>
            <a:ext cx="68897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RO01-037"/>
          <p:cNvPicPr>
            <a:picLocks noChangeAspect="1" noChangeArrowheads="1"/>
          </p:cNvPicPr>
          <p:nvPr/>
        </p:nvPicPr>
        <p:blipFill>
          <a:blip r:embed="rId6">
            <a:lum bright="20000"/>
          </a:blip>
          <a:srcRect/>
          <a:stretch>
            <a:fillRect/>
          </a:stretch>
        </p:blipFill>
        <p:spPr bwMode="auto">
          <a:xfrm>
            <a:off x="-1" y="-61913"/>
            <a:ext cx="12284765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z2607133266620_3c1af7d242325b60e2898038ae8489bc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8" y="1116531"/>
            <a:ext cx="12141203" cy="562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QUOC CA E tru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06483" y="1479082"/>
            <a:ext cx="812800" cy="609600"/>
          </a:xfrm>
          <a:prstGeom prst="rect">
            <a:avLst/>
          </a:prstGeom>
        </p:spPr>
      </p:pic>
      <p:sp>
        <p:nvSpPr>
          <p:cNvPr id="2" name="TextBox 2">
            <a:extLst>
              <a:ext uri="{FF2B5EF4-FFF2-40B4-BE49-F238E27FC236}">
                <a16:creationId xmlns:a16="http://schemas.microsoft.com/office/drawing/2014/main" id="{5EE9DD41-2DB4-8A7F-E610-CBA8593D085C}"/>
              </a:ext>
            </a:extLst>
          </p:cNvPr>
          <p:cNvSpPr txBox="1"/>
          <p:nvPr/>
        </p:nvSpPr>
        <p:spPr>
          <a:xfrm>
            <a:off x="979109" y="304800"/>
            <a:ext cx="112128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Giáo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dục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tư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thế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nghiêm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trang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khi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chào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cờ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hát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kern="0" noProof="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Quốc</a:t>
            </a:r>
            <a:r>
              <a:rPr lang="en-US" sz="3200" b="1" kern="0" noProof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ca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92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3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 VAN NHO TRG X B'truo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3267" y="15225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4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675</Words>
  <Application>Microsoft Office PowerPoint</Application>
  <PresentationFormat>Widescreen</PresentationFormat>
  <Paragraphs>96</Paragraphs>
  <Slides>49</Slides>
  <Notes>19</Notes>
  <HiddenSlides>0</HiddenSlides>
  <MMClips>31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49</vt:i4>
      </vt:variant>
    </vt:vector>
  </HeadingPairs>
  <TitlesOfParts>
    <vt:vector size="64" baseType="lpstr">
      <vt:lpstr>Arial</vt:lpstr>
      <vt:lpstr>Century Gothic</vt:lpstr>
      <vt:lpstr>Times New Roman</vt:lpstr>
      <vt:lpstr>Courier New</vt:lpstr>
      <vt:lpstr>Helvetica Neue</vt:lpstr>
      <vt:lpstr>Calibri</vt:lpstr>
      <vt:lpstr>Palatino Linotype</vt:lpstr>
      <vt:lpstr>Calibri Light</vt:lpstr>
      <vt:lpstr>Office Theme</vt:lpstr>
      <vt:lpstr>1_Office Theme</vt:lpstr>
      <vt:lpstr>3_Office Theme</vt:lpstr>
      <vt:lpstr>Default Design</vt:lpstr>
      <vt:lpstr>22_Office Theme</vt:lpstr>
      <vt:lpstr>2_Office Theme</vt:lpstr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ASUS</dc:creator>
  <cp:lastModifiedBy>Thị Tân Cao</cp:lastModifiedBy>
  <cp:revision>597</cp:revision>
  <dcterms:created xsi:type="dcterms:W3CDTF">2020-08-30T12:35:00Z</dcterms:created>
  <dcterms:modified xsi:type="dcterms:W3CDTF">2025-08-23T05:16:42Z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7ACA642CDFC64BDEA965EF653575B029</vt:lpwstr>
  </property>
  <property fmtid="{D5CDD505-2E9C-101B-9397-08002B2CF9AE}" pid="3" name="KSOProductBuildVer">
    <vt:lpwstr>1033-11.2.0.11026</vt:lpwstr>
  </property>
</Properties>
</file>