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27"/>
  </p:notesMasterIdLst>
  <p:sldIdLst>
    <p:sldId id="272" r:id="rId3"/>
    <p:sldId id="585" r:id="rId4"/>
    <p:sldId id="584" r:id="rId5"/>
    <p:sldId id="483" r:id="rId6"/>
    <p:sldId id="420" r:id="rId7"/>
    <p:sldId id="442" r:id="rId8"/>
    <p:sldId id="345" r:id="rId9"/>
    <p:sldId id="484" r:id="rId10"/>
    <p:sldId id="485" r:id="rId11"/>
    <p:sldId id="486" r:id="rId12"/>
    <p:sldId id="493" r:id="rId13"/>
    <p:sldId id="495" r:id="rId14"/>
    <p:sldId id="487" r:id="rId15"/>
    <p:sldId id="494" r:id="rId16"/>
    <p:sldId id="488" r:id="rId17"/>
    <p:sldId id="451" r:id="rId18"/>
    <p:sldId id="498" r:id="rId19"/>
    <p:sldId id="491" r:id="rId20"/>
    <p:sldId id="497" r:id="rId21"/>
    <p:sldId id="452" r:id="rId22"/>
    <p:sldId id="479" r:id="rId23"/>
    <p:sldId id="496" r:id="rId24"/>
    <p:sldId id="492" r:id="rId25"/>
    <p:sldId id="586" r:id="rId26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70230" indent="-1130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730" indent="-2273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3230" indent="-3416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730" indent="-4559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108" d="100"/>
          <a:sy n="108" d="100"/>
        </p:scale>
        <p:origin x="834" y="96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1B5A19-615D-4138-9D24-EB78D8484A20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65F8A7A-F48B-42D8-8E76-E90EAFC123A2}" type="slidenum">
              <a:rPr lang="en-US" smtClean="0">
                <a:latin typeface="Arial" panose="020B0604020202020204" pitchFamily="34" charset="0"/>
              </a:rPr>
              <a:t>15</a:t>
            </a:fld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3000" indent="0" algn="ctr">
              <a:buNone/>
              <a:defRPr sz="2200"/>
            </a:lvl3pPr>
            <a:lvl4pPr marL="1714500" indent="0" algn="ctr">
              <a:buNone/>
              <a:defRPr sz="2000"/>
            </a:lvl4pPr>
            <a:lvl5pPr marL="2286000" indent="0" algn="ctr">
              <a:buNone/>
              <a:defRPr sz="2000"/>
            </a:lvl5pPr>
            <a:lvl6pPr marL="2857500" indent="0" algn="ctr">
              <a:buNone/>
              <a:defRPr sz="2000"/>
            </a:lvl6pPr>
            <a:lvl7pPr marL="3429000" indent="0" algn="ctr">
              <a:buNone/>
              <a:defRPr sz="2000"/>
            </a:lvl7pPr>
            <a:lvl8pPr marL="3999865" indent="0" algn="ctr">
              <a:buNone/>
              <a:defRPr sz="2000"/>
            </a:lvl8pPr>
            <a:lvl9pPr marL="4571365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A716B-ABB7-4780-B523-3DFF96F1DAA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AE7F8-996E-4782-B743-D57CDCFA5A1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785DB-E857-4FB2-9ECE-B7075B874CF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8EA61-0082-42E7-BDF6-E3E8C272EAA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20D45-7B91-4FC7-913A-9DF18829CD1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17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35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09739"/>
            <a:ext cx="946404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4589464"/>
            <a:ext cx="9464040" cy="1500187"/>
          </a:xfrm>
        </p:spPr>
        <p:txBody>
          <a:bodyPr/>
          <a:lstStyle>
            <a:lvl1pPr marL="0" indent="0">
              <a:buNone/>
              <a:defRPr sz="2160"/>
            </a:lvl1pPr>
            <a:lvl2pPr marL="411480" indent="0">
              <a:buNone/>
              <a:defRPr sz="1800"/>
            </a:lvl2pPr>
            <a:lvl3pPr marL="822960" indent="0">
              <a:buNone/>
              <a:defRPr sz="1620"/>
            </a:lvl3pPr>
            <a:lvl4pPr marL="1234440" indent="0">
              <a:buNone/>
              <a:defRPr sz="1440"/>
            </a:lvl4pPr>
            <a:lvl5pPr marL="1645920" indent="0">
              <a:buNone/>
              <a:defRPr sz="1440"/>
            </a:lvl5pPr>
            <a:lvl6pPr marL="2057400" indent="0">
              <a:buNone/>
              <a:defRPr sz="1440"/>
            </a:lvl6pPr>
            <a:lvl7pPr marL="2468880" indent="0">
              <a:buNone/>
              <a:defRPr sz="1440"/>
            </a:lvl7pPr>
            <a:lvl8pPr marL="2880360" indent="0">
              <a:buNone/>
              <a:defRPr sz="1440"/>
            </a:lvl8pPr>
            <a:lvl9pPr marL="3291840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028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842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5" y="365126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6" y="1681163"/>
            <a:ext cx="4642484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6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1" y="1681163"/>
            <a:ext cx="4665345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1" y="2505075"/>
            <a:ext cx="466534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737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51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32974-706B-43DD-B360-F2F83EC134A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715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6" y="457200"/>
            <a:ext cx="3539490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5" y="987426"/>
            <a:ext cx="555498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6" y="2057400"/>
            <a:ext cx="3539490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275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6" y="457200"/>
            <a:ext cx="3539490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5" y="987426"/>
            <a:ext cx="555498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marL="0" marR="0" lvl="0" indent="0" algn="l" defTabSz="82296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8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6" y="2057400"/>
            <a:ext cx="3539490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965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424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39"/>
            <a:ext cx="246888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351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445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500" indent="0">
              <a:buNone/>
              <a:defRPr sz="2500"/>
            </a:lvl2pPr>
            <a:lvl3pPr marL="1143000" indent="0">
              <a:buNone/>
              <a:defRPr sz="2200"/>
            </a:lvl3pPr>
            <a:lvl4pPr marL="1714500" indent="0">
              <a:buNone/>
              <a:defRPr sz="2000"/>
            </a:lvl4pPr>
            <a:lvl5pPr marL="2286000" indent="0">
              <a:buNone/>
              <a:defRPr sz="2000"/>
            </a:lvl5pPr>
            <a:lvl6pPr marL="2857500" indent="0">
              <a:buNone/>
              <a:defRPr sz="2000"/>
            </a:lvl6pPr>
            <a:lvl7pPr marL="3429000" indent="0">
              <a:buNone/>
              <a:defRPr sz="2000"/>
            </a:lvl7pPr>
            <a:lvl8pPr marL="3999865" indent="0">
              <a:buNone/>
              <a:defRPr sz="2000"/>
            </a:lvl8pPr>
            <a:lvl9pPr marL="4571365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F6A57-B0F4-4A4C-B34B-E4F6EACD7B8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BC6F1-D821-41EF-95EA-570BFCE54AC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AFD21-56E4-47C7-A279-0B74656A9F4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FDF3A-1041-4AF0-96DA-FE937E034A2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4F078-CBCE-4651-BC21-3300480FFF0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C221F-824D-4CD2-A3DD-B55492C28B1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3000" indent="0">
              <a:buNone/>
              <a:defRPr sz="3000"/>
            </a:lvl3pPr>
            <a:lvl4pPr marL="1714500" indent="0">
              <a:buNone/>
              <a:defRPr sz="2500"/>
            </a:lvl4pPr>
            <a:lvl5pPr marL="2286000" indent="0">
              <a:buNone/>
              <a:defRPr sz="2500"/>
            </a:lvl5pPr>
            <a:lvl6pPr marL="2857500" indent="0">
              <a:buNone/>
              <a:defRPr sz="2500"/>
            </a:lvl6pPr>
            <a:lvl7pPr marL="3429000" indent="0">
              <a:buNone/>
              <a:defRPr sz="2500"/>
            </a:lvl7pPr>
            <a:lvl8pPr marL="3999865" indent="0">
              <a:buNone/>
              <a:defRPr sz="2500"/>
            </a:lvl8pPr>
            <a:lvl9pPr marL="4571365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4D5A5-DE38-41DC-B891-6CF34C2798C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50A3A5-5B5C-4535-9DCD-D196AB6504EC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3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6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355" indent="-427355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480" indent="-284480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980" indent="-284480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480" indent="-284480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6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1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8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3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548640" y="1600201"/>
            <a:ext cx="987552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8640" y="6245225"/>
            <a:ext cx="256032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60">
                <a:latin typeface="Arial" panose="020B0604020202020204" pitchFamily="34" charset="0"/>
              </a:defRPr>
            </a:lvl1pPr>
          </a:lstStyle>
          <a:p>
            <a:pPr algn="l" defTabSz="822960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040" y="6245225"/>
            <a:ext cx="347472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260">
                <a:latin typeface="Arial" panose="020B0604020202020204" pitchFamily="34" charset="0"/>
              </a:defRPr>
            </a:lvl1pPr>
          </a:lstStyle>
          <a:p>
            <a:pPr defTabSz="822960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3840" y="6245225"/>
            <a:ext cx="256032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6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19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6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5pPr>
      <a:lvl6pPr marL="41148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6pPr>
      <a:lvl7pPr marL="82296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7pPr>
      <a:lvl8pPr marL="123444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8pPr>
      <a:lvl9pPr marL="164592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08610" indent="-308610" algn="l" rtl="0" eaLnBrk="0" fontAlgn="base" hangingPunct="0">
        <a:spcBef>
          <a:spcPct val="20000"/>
        </a:spcBef>
        <a:spcAft>
          <a:spcPct val="0"/>
        </a:spcAft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rtl="0" eaLnBrk="0" fontAlgn="base" hangingPunct="0">
        <a:spcBef>
          <a:spcPct val="20000"/>
        </a:spcBef>
        <a:spcAft>
          <a:spcPct val="0"/>
        </a:spcAft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rtl="0" eaLnBrk="0" fontAlgn="base" hangingPunct="0">
        <a:spcBef>
          <a:spcPct val="20000"/>
        </a:spcBef>
        <a:spcAft>
          <a:spcPct val="0"/>
        </a:spcAft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rtl="0" eaLnBrk="0" fontAlgn="base" hangingPunct="0">
        <a:spcBef>
          <a:spcPct val="20000"/>
        </a:spcBef>
        <a:spcAft>
          <a:spcPct val="0"/>
        </a:spcAft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rtl="0" eaLnBrk="0" fontAlgn="base" hangingPunct="0">
        <a:spcBef>
          <a:spcPct val="20000"/>
        </a:spcBef>
        <a:spcAft>
          <a:spcPct val="0"/>
        </a:spcAft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3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4.mp3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audio" Target="../media/media4.mp3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>
            <a:extLst>
              <a:ext uri="{FF2B5EF4-FFF2-40B4-BE49-F238E27FC236}">
                <a16:creationId xmlns:a16="http://schemas.microsoft.com/office/drawing/2014/main" id="{822F81A0-29A1-4231-902D-82D4DCB02F00}"/>
              </a:ext>
            </a:extLst>
          </p:cNvPr>
          <p:cNvSpPr/>
          <p:nvPr/>
        </p:nvSpPr>
        <p:spPr>
          <a:xfrm>
            <a:off x="-30173" y="5575988"/>
            <a:ext cx="5932240" cy="1388558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2A57653F-FEA2-46FD-A0F9-A63996108929}"/>
              </a:ext>
            </a:extLst>
          </p:cNvPr>
          <p:cNvSpPr/>
          <p:nvPr/>
        </p:nvSpPr>
        <p:spPr>
          <a:xfrm flipH="1">
            <a:off x="5904924" y="5509447"/>
            <a:ext cx="5074919" cy="1388558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93D39EF-ABA9-4697-9B72-790F9451BBB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23688" y="415104"/>
            <a:ext cx="2025878" cy="1033198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C7C3D13-06DD-4236-90AA-CAE9DEA81820}"/>
              </a:ext>
            </a:extLst>
          </p:cNvPr>
          <p:cNvSpPr/>
          <p:nvPr/>
        </p:nvSpPr>
        <p:spPr>
          <a:xfrm>
            <a:off x="7936174" y="960120"/>
            <a:ext cx="3782303" cy="5577840"/>
          </a:xfrm>
          <a:custGeom>
            <a:avLst/>
            <a:gdLst/>
            <a:ahLst/>
            <a:cxnLst/>
            <a:rect l="l" t="t" r="r" b="b"/>
            <a:pathLst>
              <a:path w="3815542" h="4114800">
                <a:moveTo>
                  <a:pt x="0" y="0"/>
                </a:moveTo>
                <a:lnTo>
                  <a:pt x="3815542" y="0"/>
                </a:lnTo>
                <a:lnTo>
                  <a:pt x="3815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72B842F-D647-4E60-AD6C-12D833D2616C}"/>
              </a:ext>
            </a:extLst>
          </p:cNvPr>
          <p:cNvSpPr/>
          <p:nvPr/>
        </p:nvSpPr>
        <p:spPr>
          <a:xfrm>
            <a:off x="-239411" y="5715418"/>
            <a:ext cx="3934580" cy="1317491"/>
          </a:xfrm>
          <a:custGeom>
            <a:avLst/>
            <a:gdLst/>
            <a:ahLst/>
            <a:cxnLst/>
            <a:rect l="l" t="t" r="r" b="b"/>
            <a:pathLst>
              <a:path w="7134812" h="3701184">
                <a:moveTo>
                  <a:pt x="0" y="0"/>
                </a:moveTo>
                <a:lnTo>
                  <a:pt x="7134813" y="0"/>
                </a:lnTo>
                <a:lnTo>
                  <a:pt x="7134813" y="3701184"/>
                </a:lnTo>
                <a:lnTo>
                  <a:pt x="0" y="3701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65926E9B-7525-43A0-AE0B-7B4BA5D29E79}"/>
              </a:ext>
            </a:extLst>
          </p:cNvPr>
          <p:cNvSpPr/>
          <p:nvPr/>
        </p:nvSpPr>
        <p:spPr>
          <a:xfrm>
            <a:off x="7124307" y="5715417"/>
            <a:ext cx="3934580" cy="1317491"/>
          </a:xfrm>
          <a:custGeom>
            <a:avLst/>
            <a:gdLst/>
            <a:ahLst/>
            <a:cxnLst/>
            <a:rect l="l" t="t" r="r" b="b"/>
            <a:pathLst>
              <a:path w="7134812" h="3701184">
                <a:moveTo>
                  <a:pt x="0" y="0"/>
                </a:moveTo>
                <a:lnTo>
                  <a:pt x="7134813" y="0"/>
                </a:lnTo>
                <a:lnTo>
                  <a:pt x="7134813" y="3701184"/>
                </a:lnTo>
                <a:lnTo>
                  <a:pt x="0" y="3701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5B8707B7-3684-465A-8CC3-BB5AAB6DA47B}"/>
              </a:ext>
            </a:extLst>
          </p:cNvPr>
          <p:cNvSpPr/>
          <p:nvPr/>
        </p:nvSpPr>
        <p:spPr>
          <a:xfrm>
            <a:off x="3287740" y="5715418"/>
            <a:ext cx="4386328" cy="1317491"/>
          </a:xfrm>
          <a:custGeom>
            <a:avLst/>
            <a:gdLst/>
            <a:ahLst/>
            <a:cxnLst/>
            <a:rect l="l" t="t" r="r" b="b"/>
            <a:pathLst>
              <a:path w="7134812" h="3701184">
                <a:moveTo>
                  <a:pt x="0" y="0"/>
                </a:moveTo>
                <a:lnTo>
                  <a:pt x="7134813" y="0"/>
                </a:lnTo>
                <a:lnTo>
                  <a:pt x="7134813" y="3701184"/>
                </a:lnTo>
                <a:lnTo>
                  <a:pt x="0" y="3701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8DFA17-6366-4F64-929D-45261F1046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86" y="2925480"/>
            <a:ext cx="5074920" cy="3720465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01490FDF-9CA1-4C46-92B0-BF4E406980D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012032" y="3429000"/>
            <a:ext cx="857707" cy="1143000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F125CAD0-CE1E-4B4B-A215-9723BBEDE50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112299" y="2673420"/>
            <a:ext cx="857707" cy="1143000"/>
          </a:xfrm>
          <a:prstGeom prst="rect">
            <a:avLst/>
          </a:prstGeom>
        </p:spPr>
      </p:pic>
      <p:sp>
        <p:nvSpPr>
          <p:cNvPr id="21" name="Freeform 3">
            <a:extLst>
              <a:ext uri="{FF2B5EF4-FFF2-40B4-BE49-F238E27FC236}">
                <a16:creationId xmlns:a16="http://schemas.microsoft.com/office/drawing/2014/main" id="{39022F13-F970-4BD3-B3DD-F92A2FBEBEE1}"/>
              </a:ext>
            </a:extLst>
          </p:cNvPr>
          <p:cNvSpPr/>
          <p:nvPr/>
        </p:nvSpPr>
        <p:spPr>
          <a:xfrm>
            <a:off x="320040" y="483837"/>
            <a:ext cx="1193690" cy="704883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5D39E98C-7355-404F-89F1-9BA701B94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73" y="1972306"/>
            <a:ext cx="8023225" cy="165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vi-VN" sz="4000" b="1">
                <a:solidFill>
                  <a:srgbClr val="FF0000"/>
                </a:solidFill>
                <a:latin typeface="Cambria" panose="02040503050406030204" pitchFamily="18" charset="0"/>
              </a:rPr>
              <a:t>ÂM NHẠC LỚP 2 </a:t>
            </a:r>
          </a:p>
          <a:p>
            <a:pPr eaLnBrk="1" hangingPunct="1">
              <a:spcBef>
                <a:spcPct val="50000"/>
              </a:spcBef>
            </a:pPr>
            <a:r>
              <a:rPr lang="vi-VN" sz="4000" b="1">
                <a:solidFill>
                  <a:srgbClr val="FF0000"/>
                </a:solidFill>
                <a:latin typeface="Cambria" panose="02040503050406030204" pitchFamily="18" charset="0"/>
              </a:rPr>
              <a:t>      </a:t>
            </a:r>
            <a:r>
              <a:rPr lang="vi-VN" sz="4000" b="1">
                <a:solidFill>
                  <a:srgbClr val="1713CB"/>
                </a:solidFill>
                <a:latin typeface="Cambria" panose="02040503050406030204" pitchFamily="18" charset="0"/>
              </a:rPr>
              <a:t>KẾT NỐI TRI THỨC</a:t>
            </a:r>
            <a:endParaRPr lang="en-US" sz="4000" b="1">
              <a:solidFill>
                <a:srgbClr val="1713CB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02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471988" y="1123950"/>
            <a:ext cx="195103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3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2420938"/>
            <a:ext cx="8909050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ÂU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45340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471988" y="1052513"/>
            <a:ext cx="19510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2276475"/>
            <a:ext cx="8299450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ÂU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44065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046538" y="1052513"/>
            <a:ext cx="27320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3+4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2305050"/>
            <a:ext cx="964882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ÂU 3,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44065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481513" y="1125538"/>
            <a:ext cx="19526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5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2493963"/>
            <a:ext cx="8683625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ÂU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0962" y="45340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478338" y="1125538"/>
            <a:ext cx="195103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6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2627313"/>
            <a:ext cx="88963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ÂU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06206" y="44065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049713" y="1196975"/>
            <a:ext cx="27320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5+6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2492896"/>
            <a:ext cx="99298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ÂU 5,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81600" y="45340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76200"/>
            <a:ext cx="75819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622" y="4869160"/>
            <a:ext cx="2172178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49263" y="214313"/>
            <a:ext cx="22288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5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Cả bài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216025" y="3233738"/>
            <a:ext cx="86534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HÁT THEO NHẠC ĐỆM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CON CHIM CHÍCH CHÒE</a:t>
            </a: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anose="02040503050406030204" pitchFamily="18" charset="0"/>
                <a:cs typeface="Times New Roman" panose="02020603050405020304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anose="02040503050406030204" pitchFamily="18" charset="0"/>
                <a:cs typeface="Times New Roman" panose="02020603050405020304" pitchFamily="18" charset="0"/>
              </a:rPr>
              <a:t>Lời mới: Việt Anh</a:t>
            </a: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8442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8440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76200"/>
            <a:ext cx="75819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776" y="5070301"/>
            <a:ext cx="2102024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7320" y="101017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1187450" y="3121025"/>
            <a:ext cx="8709025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GÕ ĐỆM THEO PHÁCH</a:t>
            </a:r>
          </a:p>
        </p:txBody>
      </p:sp>
      <p:sp>
        <p:nvSpPr>
          <p:cNvPr id="20484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CON CHIM CHÍCH CHÒE</a:t>
            </a:r>
          </a:p>
        </p:txBody>
      </p:sp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anose="02040503050406030204" pitchFamily="18" charset="0"/>
                <a:cs typeface="Times New Roman" panose="02020603050405020304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anose="02040503050406030204" pitchFamily="18" charset="0"/>
                <a:cs typeface="Times New Roman" panose="02020603050405020304" pitchFamily="18" charset="0"/>
              </a:rPr>
              <a:t>Lời mới: Việt Anh</a:t>
            </a: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2049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2048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ào đầu giờ.">
            <a:hlinkClick r:id="" action="ppaction://media"/>
            <a:extLst>
              <a:ext uri="{FF2B5EF4-FFF2-40B4-BE49-F238E27FC236}">
                <a16:creationId xmlns:a16="http://schemas.microsoft.com/office/drawing/2014/main" id="{EA801E90-8467-4146-A764-EB40A0EF62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115888"/>
            <a:ext cx="7658100" cy="669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568" y="5070301"/>
            <a:ext cx="1907232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7320" y="101017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895350" y="1557338"/>
            <a:ext cx="857250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600" b="1">
                <a:solidFill>
                  <a:srgbClr val="1713CB"/>
                </a:solidFill>
                <a:latin typeface="Cambria" panose="02040503050406030204" pitchFamily="18" charset="0"/>
              </a:rPr>
              <a:t>Nghe và gõ theo hình tiết tấu</a:t>
            </a:r>
          </a:p>
        </p:txBody>
      </p:sp>
      <p:pic>
        <p:nvPicPr>
          <p:cNvPr id="1946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1" t="55392" r="12151" b="30942"/>
          <a:stretch>
            <a:fillRect/>
          </a:stretch>
        </p:blipFill>
        <p:spPr bwMode="auto">
          <a:xfrm>
            <a:off x="960438" y="2276475"/>
            <a:ext cx="907256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3644900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3644900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56013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3644900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3644900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3584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3656013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3584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1530350" y="4219575"/>
            <a:ext cx="67945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2209800" y="4219575"/>
            <a:ext cx="67945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2905125" y="4219575"/>
            <a:ext cx="67945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4192588" y="4219575"/>
            <a:ext cx="67945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4765675" y="4219575"/>
            <a:ext cx="677863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5443538" y="4219575"/>
            <a:ext cx="67945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2547" name="Rectangle 15"/>
          <p:cNvSpPr>
            <a:spLocks noChangeArrowheads="1"/>
          </p:cNvSpPr>
          <p:nvPr/>
        </p:nvSpPr>
        <p:spPr bwMode="auto">
          <a:xfrm>
            <a:off x="0" y="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3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8"/>
          <a:stretch>
            <a:fillRect/>
          </a:stretch>
        </p:blipFill>
        <p:spPr bwMode="auto">
          <a:xfrm>
            <a:off x="6640513" y="4187825"/>
            <a:ext cx="8096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8"/>
          <a:stretch>
            <a:fillRect/>
          </a:stretch>
        </p:blipFill>
        <p:spPr bwMode="auto">
          <a:xfrm>
            <a:off x="8321675" y="4187825"/>
            <a:ext cx="8096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4165600"/>
            <a:ext cx="6191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288" y="4179888"/>
            <a:ext cx="6191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52" name="Picture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052513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842963" y="1917700"/>
            <a:ext cx="95392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HÁT KẾT HỢP GÕ THEO HÌNH TIẾT TẤU</a:t>
            </a:r>
            <a:endParaRPr lang="en-US" sz="2000" b="1" i="1">
              <a:solidFill>
                <a:srgbClr val="1713CB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252" y="4472473"/>
            <a:ext cx="1498598" cy="1092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3"/>
          <a:stretch>
            <a:fillRect/>
          </a:stretch>
        </p:blipFill>
        <p:spPr bwMode="auto">
          <a:xfrm>
            <a:off x="642938" y="2633663"/>
            <a:ext cx="96488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1743075" y="4216400"/>
            <a:ext cx="4873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9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8"/>
          <a:stretch>
            <a:fillRect/>
          </a:stretch>
        </p:blipFill>
        <p:spPr bwMode="auto">
          <a:xfrm>
            <a:off x="5607050" y="4159250"/>
            <a:ext cx="6175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4140200"/>
            <a:ext cx="482600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2290763" y="4217988"/>
            <a:ext cx="4873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2978150" y="4198938"/>
            <a:ext cx="4873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3992563" y="4216400"/>
            <a:ext cx="4873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4567238" y="4200525"/>
            <a:ext cx="4873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5126038" y="4198938"/>
            <a:ext cx="4873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0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8"/>
          <a:stretch>
            <a:fillRect/>
          </a:stretch>
        </p:blipFill>
        <p:spPr bwMode="auto">
          <a:xfrm>
            <a:off x="7594600" y="4159250"/>
            <a:ext cx="6159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513" y="4151313"/>
            <a:ext cx="482600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9" name="Picture 2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1334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054600" y="3838575"/>
            <a:ext cx="56880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anose="02040503050406030204" pitchFamily="18" charset="0"/>
                <a:cs typeface="Times New Roman" panose="02020603050405020304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anose="02040503050406030204" pitchFamily="18" charset="0"/>
                <a:cs typeface="Times New Roman" panose="02020603050405020304" pitchFamily="18" charset="0"/>
              </a:rPr>
              <a:t>Lời mới: Việt Anh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58925" y="321945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CON CHIM CHÍCH CHÒE</a:t>
            </a:r>
          </a:p>
        </p:txBody>
      </p:sp>
      <p:sp>
        <p:nvSpPr>
          <p:cNvPr id="24582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633663"/>
            <a:ext cx="20462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031875"/>
            <a:ext cx="7559675" cy="200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2049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Ỏ KẾT">
            <a:hlinkClick r:id="" action="ppaction://media"/>
            <a:extLst>
              <a:ext uri="{FF2B5EF4-FFF2-40B4-BE49-F238E27FC236}">
                <a16:creationId xmlns:a16="http://schemas.microsoft.com/office/drawing/2014/main" id="{C352F65A-3E6F-4CF5-A085-BF344B30C2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5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 RAM SAM SAM">
            <a:hlinkClick r:id="" action="ppaction://media"/>
            <a:extLst>
              <a:ext uri="{FF2B5EF4-FFF2-40B4-BE49-F238E27FC236}">
                <a16:creationId xmlns:a16="http://schemas.microsoft.com/office/drawing/2014/main" id="{1D46EFD9-C6AC-BA72-5308-FA5BD557E24C}"/>
              </a:ext>
            </a:extLst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9" y="0"/>
            <a:ext cx="10972985" cy="6541146"/>
          </a:xfr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B41829CC-6948-6A34-36DC-21077056478A}"/>
              </a:ext>
            </a:extLst>
          </p:cNvPr>
          <p:cNvSpPr/>
          <p:nvPr/>
        </p:nvSpPr>
        <p:spPr>
          <a:xfrm>
            <a:off x="-305114" y="5835668"/>
            <a:ext cx="2888068" cy="724432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62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8CF5855C-4E89-FA1B-5082-CB82B96938F9}"/>
              </a:ext>
            </a:extLst>
          </p:cNvPr>
          <p:cNvSpPr/>
          <p:nvPr/>
        </p:nvSpPr>
        <p:spPr>
          <a:xfrm>
            <a:off x="7659231" y="5834752"/>
            <a:ext cx="2129705" cy="92583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62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5F45DDE2-8911-6D5D-BFB6-FB2E9CFE9747}"/>
              </a:ext>
            </a:extLst>
          </p:cNvPr>
          <p:cNvSpPr/>
          <p:nvPr/>
        </p:nvSpPr>
        <p:spPr>
          <a:xfrm>
            <a:off x="3896862" y="5834752"/>
            <a:ext cx="2888068" cy="724432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62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A49BE49-70FA-61BC-A2BD-5E3EA53072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7363" y="6095376"/>
            <a:ext cx="5563764" cy="44577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064EA0C-EDFF-2EA6-70A8-32430DDA7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344511" y="6095376"/>
            <a:ext cx="5628290" cy="4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8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981575" y="42306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anose="02040503050406030204" pitchFamily="18" charset="0"/>
                <a:cs typeface="Times New Roman" panose="02020603050405020304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anose="02040503050406030204" pitchFamily="18" charset="0"/>
                <a:cs typeface="Times New Roman" panose="02020603050405020304" pitchFamily="18" charset="0"/>
              </a:rPr>
              <a:t>Lời mới: Việt Anh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4290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CON CHIM CHÍCH CHÒE</a:t>
            </a:r>
          </a:p>
        </p:txBody>
      </p:sp>
      <p:pic>
        <p:nvPicPr>
          <p:cNvPr id="512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031875"/>
            <a:ext cx="7559675" cy="200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455863"/>
            <a:ext cx="2262188" cy="115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76200"/>
            <a:ext cx="75819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713" y="2016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Nghe hát mẫu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39713" y="2143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Nghe giai điệu</a:t>
            </a: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768" y="5227848"/>
            <a:ext cx="2174032" cy="1585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80984" y="85006"/>
            <a:ext cx="609600" cy="609600"/>
          </a:xfrm>
          <a:prstGeom prst="rect">
            <a:avLst/>
          </a:prstGeom>
        </p:spPr>
      </p:pic>
      <p:pic>
        <p:nvPicPr>
          <p:cNvPr id="3" name="BEAT CON CHIM CHÍCH CHÒ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00034" y="792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8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7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utoUpdateAnimBg="0"/>
      <p:bldP spid="13" grpId="1"/>
      <p:bldP spid="1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anose="02040503050406030204" pitchFamily="18" charset="0"/>
            </a:endParaRPr>
          </a:p>
        </p:txBody>
      </p:sp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ĐỌC LỜI CA</a:t>
            </a:r>
            <a:endParaRPr lang="en-US" sz="16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2390775" y="836613"/>
            <a:ext cx="62103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CON CHIM CHÍCH CHÒE</a:t>
            </a:r>
            <a:endParaRPr lang="en-US" sz="4400" b="1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73832" y="5085184"/>
            <a:ext cx="2260457" cy="112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348" y="653538"/>
            <a:ext cx="2171766" cy="1623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17525" y="1809750"/>
            <a:ext cx="9783763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600">
                <a:latin typeface="Cambria" panose="02040503050406030204" pitchFamily="18" charset="0"/>
                <a:cs typeface="Times New Roman" panose="02020603050405020304" pitchFamily="18" charset="0"/>
              </a:rPr>
              <a:t>Có con chim là chim chích chòe.</a:t>
            </a:r>
          </a:p>
          <a:p>
            <a:pPr>
              <a:lnSpc>
                <a:spcPct val="114000"/>
              </a:lnSpc>
            </a:pPr>
            <a:r>
              <a:rPr lang="en-US" sz="3600">
                <a:latin typeface="Cambria" panose="02040503050406030204" pitchFamily="18" charset="0"/>
                <a:cs typeface="Times New Roman" panose="02020603050405020304" pitchFamily="18" charset="0"/>
              </a:rPr>
              <a:t>Trưa nắng hè mà đi đến trường.</a:t>
            </a:r>
          </a:p>
          <a:p>
            <a:pPr>
              <a:lnSpc>
                <a:spcPct val="114000"/>
              </a:lnSpc>
            </a:pPr>
            <a:r>
              <a:rPr lang="en-US" sz="3600">
                <a:latin typeface="Cambria" panose="02040503050406030204" pitchFamily="18" charset="0"/>
                <a:cs typeface="Times New Roman" panose="02020603050405020304" pitchFamily="18" charset="0"/>
              </a:rPr>
              <a:t>Ấy thế mà không chịu đội mũ.</a:t>
            </a:r>
          </a:p>
          <a:p>
            <a:pPr>
              <a:lnSpc>
                <a:spcPct val="114000"/>
              </a:lnSpc>
            </a:pPr>
            <a:r>
              <a:rPr lang="en-US" sz="3600">
                <a:latin typeface="Cambria" panose="02040503050406030204" pitchFamily="18" charset="0"/>
                <a:cs typeface="Times New Roman" panose="02020603050405020304" pitchFamily="18" charset="0"/>
              </a:rPr>
              <a:t>Tối đến với về nhà nằm rên.</a:t>
            </a:r>
          </a:p>
          <a:p>
            <a:pPr>
              <a:lnSpc>
                <a:spcPct val="114000"/>
              </a:lnSpc>
            </a:pPr>
            <a:r>
              <a:rPr lang="en-US" sz="3600">
                <a:latin typeface="Cambria" panose="02040503050406030204" pitchFamily="18" charset="0"/>
                <a:cs typeface="Times New Roman" panose="02020603050405020304" pitchFamily="18" charset="0"/>
              </a:rPr>
              <a:t>Ôi ôi đau quá nhức cả đầu.</a:t>
            </a:r>
          </a:p>
          <a:p>
            <a:pPr>
              <a:lnSpc>
                <a:spcPct val="114000"/>
              </a:lnSpc>
            </a:pPr>
            <a:r>
              <a:rPr lang="en-US" sz="3600">
                <a:latin typeface="Cambria" panose="02040503050406030204" pitchFamily="18" charset="0"/>
                <a:cs typeface="Times New Roman" panose="02020603050405020304" pitchFamily="18" charset="0"/>
              </a:rPr>
              <a:t>Chích chòe ta cảm liền suốt ba ngày đêm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481513" y="1246188"/>
            <a:ext cx="19526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3" y="2392363"/>
            <a:ext cx="807402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Â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53038" y="4112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481513" y="1196975"/>
            <a:ext cx="19526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anose="02040503050406030204" pitchFamily="18" charset="0"/>
            </a:endParaRPr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428625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2492375"/>
            <a:ext cx="8074025" cy="14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ÂU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43449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137025" y="1268413"/>
            <a:ext cx="251777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Câu 1+2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88" y="4401101"/>
            <a:ext cx="1596462" cy="1164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3"/>
          <a:stretch>
            <a:fillRect/>
          </a:stretch>
        </p:blipFill>
        <p:spPr bwMode="auto">
          <a:xfrm>
            <a:off x="661988" y="2565400"/>
            <a:ext cx="96488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ÂU 1,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440357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228</Words>
  <Application>Microsoft Office PowerPoint</Application>
  <PresentationFormat>Custom</PresentationFormat>
  <Paragraphs>50</Paragraphs>
  <Slides>24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Cambria</vt:lpstr>
      <vt:lpstr>Times New Roman</vt:lpstr>
      <vt:lpstr>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Thị Tân Cao</cp:lastModifiedBy>
  <cp:revision>594</cp:revision>
  <dcterms:created xsi:type="dcterms:W3CDTF">2010-04-30T18:19:00Z</dcterms:created>
  <dcterms:modified xsi:type="dcterms:W3CDTF">2025-08-22T14:54:12Z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6FF1FB3942244A67944617B8967C161E</vt:lpwstr>
  </property>
  <property fmtid="{D5CDD505-2E9C-101B-9397-08002B2CF9AE}" pid="3" name="KSOProductBuildVer">
    <vt:lpwstr>1033-11.2.0.10463</vt:lpwstr>
  </property>
</Properties>
</file>