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6"/>
  </p:notesMasterIdLst>
  <p:sldIdLst>
    <p:sldId id="388" r:id="rId3"/>
    <p:sldId id="38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390" r:id="rId19"/>
    <p:sldId id="391" r:id="rId20"/>
    <p:sldId id="273" r:id="rId21"/>
    <p:sldId id="276" r:id="rId22"/>
    <p:sldId id="289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086" y="120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97215D9-923F-4FEF-9DB7-E96555392A3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233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7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95520E8-5B04-440C-BE33-AAE7BB472F6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8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28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4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09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06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54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5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5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37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50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42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0" y="182034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4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58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0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5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2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43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2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2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69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1E831D2-DB22-4A9F-B7A7-AADE67CB9E1A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0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7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5.gif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9.mp3"/><Relationship Id="rId7" Type="http://schemas.openxmlformats.org/officeDocument/2006/relationships/image" Target="../media/image5.gi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media" Target="../media/media13.mp3"/><Relationship Id="rId7" Type="http://schemas.openxmlformats.org/officeDocument/2006/relationships/image" Target="../media/image5.gif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5.jpe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png"/><Relationship Id="rId4" Type="http://schemas.openxmlformats.org/officeDocument/2006/relationships/audio" Target="../media/media13.mp3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15.mp3"/><Relationship Id="rId7" Type="http://schemas.openxmlformats.org/officeDocument/2006/relationships/image" Target="../media/image5.gif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5.jpe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png"/><Relationship Id="rId4" Type="http://schemas.openxmlformats.org/officeDocument/2006/relationships/audio" Target="../media/media15.mp3"/><Relationship Id="rId9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media" Target="../media/media17.mp3"/><Relationship Id="rId7" Type="http://schemas.openxmlformats.org/officeDocument/2006/relationships/image" Target="../media/image5.gif"/><Relationship Id="rId12" Type="http://schemas.openxmlformats.org/officeDocument/2006/relationships/image" Target="../media/image35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5.jpe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7.jpeg"/><Relationship Id="rId4" Type="http://schemas.openxmlformats.org/officeDocument/2006/relationships/audio" Target="../media/media17.mp3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19.mp3"/><Relationship Id="rId7" Type="http://schemas.openxmlformats.org/officeDocument/2006/relationships/image" Target="../media/image5.gif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5.jpe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png"/><Relationship Id="rId4" Type="http://schemas.openxmlformats.org/officeDocument/2006/relationships/audio" Target="../media/media19.mp3"/><Relationship Id="rId9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media" Target="../media/media21.mp3"/><Relationship Id="rId7" Type="http://schemas.openxmlformats.org/officeDocument/2006/relationships/image" Target="../media/image5.gif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5.jpe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png"/><Relationship Id="rId4" Type="http://schemas.openxmlformats.org/officeDocument/2006/relationships/audio" Target="../media/media21.mp3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media" Target="../media/media23.mp3"/><Relationship Id="rId7" Type="http://schemas.openxmlformats.org/officeDocument/2006/relationships/image" Target="../media/image5.gif"/><Relationship Id="rId12" Type="http://schemas.openxmlformats.org/officeDocument/2006/relationships/image" Target="../media/image35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25.jpe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9.jpeg"/><Relationship Id="rId4" Type="http://schemas.openxmlformats.org/officeDocument/2006/relationships/audio" Target="../media/media23.mp3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9.mp3"/><Relationship Id="rId7" Type="http://schemas.openxmlformats.org/officeDocument/2006/relationships/image" Target="../media/image5.gif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3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p3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9.png"/><Relationship Id="rId5" Type="http://schemas.openxmlformats.org/officeDocument/2006/relationships/image" Target="../media/image5.gif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9.png"/><Relationship Id="rId5" Type="http://schemas.openxmlformats.org/officeDocument/2006/relationships/image" Target="../media/image5.gif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6.gi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3.mp3"/><Relationship Id="rId16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8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media" Target="../media/media5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10" Type="http://schemas.openxmlformats.org/officeDocument/2006/relationships/image" Target="../media/image19.png"/><Relationship Id="rId4" Type="http://schemas.openxmlformats.org/officeDocument/2006/relationships/audio" Target="../media/media5.mp3"/><Relationship Id="rId9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8328" y="621411"/>
            <a:ext cx="10300716" cy="5490210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6C52E9C9-19E2-95F8-042A-E8892A9EA723}"/>
              </a:ext>
            </a:extLst>
          </p:cNvPr>
          <p:cNvSpPr/>
          <p:nvPr/>
        </p:nvSpPr>
        <p:spPr>
          <a:xfrm>
            <a:off x="3962400" y="2734689"/>
            <a:ext cx="3929040" cy="11004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TIẾT 1 – CHỦ ĐỀ 1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pc="-1" dirty="0">
                <a:solidFill>
                  <a:srgbClr val="1713CB"/>
                </a:solidFill>
                <a:latin typeface="Times New Roman"/>
              </a:rPr>
              <a:t>KNTT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6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TIẾNG SÁ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2800" y="182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9" name="Rectangle 11"/>
          <p:cNvSpPr/>
          <p:nvPr/>
        </p:nvSpPr>
        <p:spPr>
          <a:xfrm>
            <a:off x="942840" y="0"/>
            <a:ext cx="380052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Câu chuyện: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0" name="Picture 2" descr="D:\GIÁO ÁN 1 2020-2021\HÌNH SOẠN GIÁO ÁN\Thường thức âm nhạc\Âm thanh kì diệu 2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428760" y="3429000"/>
            <a:ext cx="5057640" cy="2674800"/>
          </a:xfrm>
          <a:prstGeom prst="rect">
            <a:avLst/>
          </a:prstGeom>
          <a:ln w="0">
            <a:noFill/>
          </a:ln>
        </p:spPr>
      </p:pic>
      <p:pic>
        <p:nvPicPr>
          <p:cNvPr id="521" name="Picture 3" descr="D:\GIÁO ÁN 1 2020-2021\HÌNH SOẠN GIÁO ÁN\Thường thức âm nhạc\Âm thanh kì diệu 1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428760" y="698400"/>
            <a:ext cx="5057640" cy="2730600"/>
          </a:xfrm>
          <a:prstGeom prst="rect">
            <a:avLst/>
          </a:prstGeom>
          <a:ln w="0">
            <a:noFill/>
          </a:ln>
        </p:spPr>
      </p:pic>
      <p:pic>
        <p:nvPicPr>
          <p:cNvPr id="522" name="Picture 4" descr="D:\GIÁO ÁN 1 2020-2021\HÌNH SOẠN GIÁO ÁN\Thường thức âm nhạc\Âm thanh kì diệu 1.jpg"/>
          <p:cNvPicPr/>
          <p:nvPr/>
        </p:nvPicPr>
        <p:blipFill>
          <a:blip r:embed="rId5">
            <a:lum contrast="20000"/>
          </a:blip>
          <a:stretch/>
        </p:blipFill>
        <p:spPr>
          <a:xfrm>
            <a:off x="5486400" y="714240"/>
            <a:ext cx="5143680" cy="271476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5" descr="D:\GIÁO ÁN 1 2020-2021\HÌNH SOẠN GIÁO ÁN\Thường thức âm nhạc\Âm thanh kì diệu 2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486400" y="3429000"/>
            <a:ext cx="5127480" cy="2658960"/>
          </a:xfrm>
          <a:prstGeom prst="rect">
            <a:avLst/>
          </a:prstGeom>
          <a:ln w="0">
            <a:noFill/>
          </a:ln>
        </p:spPr>
      </p:pic>
      <p:sp>
        <p:nvSpPr>
          <p:cNvPr id="524" name="Rectangle 11"/>
          <p:cNvSpPr/>
          <p:nvPr/>
        </p:nvSpPr>
        <p:spPr>
          <a:xfrm>
            <a:off x="6515280" y="0"/>
            <a:ext cx="4114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ÂM THANH KÌ DIỆU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2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3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1" name="Rectangle 11"/>
          <p:cNvSpPr/>
          <p:nvPr/>
        </p:nvSpPr>
        <p:spPr>
          <a:xfrm>
            <a:off x="428760" y="0"/>
            <a:ext cx="46288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THỂ HIỆN ÂM THANH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6" name="Picture 9"/>
          <p:cNvPicPr/>
          <p:nvPr/>
        </p:nvPicPr>
        <p:blipFill>
          <a:blip r:embed="rId4">
            <a:lum contrast="20000"/>
          </a:blip>
          <a:srcRect l="3775" r="1825" b="3154"/>
          <a:stretch/>
        </p:blipFill>
        <p:spPr>
          <a:xfrm>
            <a:off x="414360" y="714240"/>
            <a:ext cx="10144080" cy="5357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3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9" name="Rectangle 11"/>
          <p:cNvSpPr/>
          <p:nvPr/>
        </p:nvSpPr>
        <p:spPr>
          <a:xfrm>
            <a:off x="6086520" y="693720"/>
            <a:ext cx="422892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Âm thanh âm nhạc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4" name="Picture 11"/>
          <p:cNvPicPr/>
          <p:nvPr/>
        </p:nvPicPr>
        <p:blipFill>
          <a:blip r:embed="rId4">
            <a:lum contrast="20000"/>
          </a:blip>
          <a:srcRect l="44793" r="21355" b="49550"/>
          <a:stretch/>
        </p:blipFill>
        <p:spPr>
          <a:xfrm>
            <a:off x="5629320" y="1285920"/>
            <a:ext cx="4929120" cy="4857840"/>
          </a:xfrm>
          <a:prstGeom prst="rect">
            <a:avLst/>
          </a:prstGeom>
          <a:ln w="0">
            <a:noFill/>
          </a:ln>
        </p:spPr>
      </p:pic>
      <p:pic>
        <p:nvPicPr>
          <p:cNvPr id="545" name="Picture 12"/>
          <p:cNvPicPr/>
          <p:nvPr/>
        </p:nvPicPr>
        <p:blipFill>
          <a:blip r:embed="rId5">
            <a:lum contrast="20000"/>
          </a:blip>
          <a:srcRect l="20250" r="8503" b="11364"/>
          <a:stretch/>
        </p:blipFill>
        <p:spPr>
          <a:xfrm>
            <a:off x="438120" y="1500120"/>
            <a:ext cx="5191200" cy="4643640"/>
          </a:xfrm>
          <a:prstGeom prst="rect">
            <a:avLst/>
          </a:prstGeom>
          <a:ln w="0">
            <a:noFill/>
          </a:ln>
        </p:spPr>
      </p:pic>
      <p:sp>
        <p:nvSpPr>
          <p:cNvPr id="546" name="Rectangle 11"/>
          <p:cNvSpPr/>
          <p:nvPr/>
        </p:nvSpPr>
        <p:spPr>
          <a:xfrm>
            <a:off x="628560" y="642960"/>
            <a:ext cx="4857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Âm thanh trong tự nhiên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8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549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0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5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5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5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55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8" descr="D:\GIÁO ÁN 1 2020-2021\HÌNH SOẠN GIÁO ÁN\Học hát\Vào rừng hoa\Vào rừng hoa - Copy (2) - Copy.jpg"/>
          <p:cNvPicPr/>
          <p:nvPr/>
        </p:nvPicPr>
        <p:blipFill>
          <a:blip r:embed="rId6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57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8" name="Rectangle 3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9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0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61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62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MẪU VÀO RỪ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5200" y="195240"/>
            <a:ext cx="609600" cy="609600"/>
          </a:xfrm>
          <a:prstGeom prst="rect">
            <a:avLst/>
          </a:prstGeom>
        </p:spPr>
      </p:pic>
      <p:pic>
        <p:nvPicPr>
          <p:cNvPr id="3" name="BEAT VAO RƯNG HO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6077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6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6" name="Rectangle 4"/>
          <p:cNvSpPr/>
          <p:nvPr/>
        </p:nvSpPr>
        <p:spPr>
          <a:xfrm>
            <a:off x="77148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Cầm tay nhau cùng đi chơi.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Đi khắp nơi hái bông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đây chơi rừng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Chim líu lo hót nghe vui vui.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rừng xem hoa nghe tiếng chim rừng reo ca.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Tìm vài bông hoa cùng hái đem về nhà.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Rectangle 7"/>
          <p:cNvSpPr/>
          <p:nvPr/>
        </p:nvSpPr>
        <p:spPr>
          <a:xfrm>
            <a:off x="3511080" y="1071720"/>
            <a:ext cx="4293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7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OI DONG GIỌNG">
            <a:hlinkClick r:id="" action="ppaction://media"/>
            <a:extLst>
              <a:ext uri="{FF2B5EF4-FFF2-40B4-BE49-F238E27FC236}">
                <a16:creationId xmlns:a16="http://schemas.microsoft.com/office/drawing/2014/main" id="{32D3897D-58FC-4F6C-8899-D641262B27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29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5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OI DONG G">
            <a:hlinkClick r:id="" action="ppaction://media"/>
            <a:extLst>
              <a:ext uri="{FF2B5EF4-FFF2-40B4-BE49-F238E27FC236}">
                <a16:creationId xmlns:a16="http://schemas.microsoft.com/office/drawing/2014/main" id="{8A1F61BB-68D7-4D36-A1F2-DA8A040A28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29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2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8">
            <a:lum contrast="20000"/>
          </a:blip>
          <a:stretch/>
        </p:blipFill>
        <p:spPr>
          <a:xfrm>
            <a:off x="514440" y="175752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9"/>
          <a:stretch/>
        </p:blipFill>
        <p:spPr>
          <a:xfrm>
            <a:off x="487440" y="3071880"/>
            <a:ext cx="10071000" cy="2566800"/>
          </a:xfrm>
          <a:prstGeom prst="rect">
            <a:avLst/>
          </a:prstGeom>
          <a:ln w="0">
            <a:noFill/>
          </a:ln>
        </p:spPr>
      </p:pic>
      <p:pic>
        <p:nvPicPr>
          <p:cNvPr id="3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8600" y="1086808"/>
            <a:ext cx="609600" cy="6096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26CA9EE6-ADAF-5826-2365-7215B1107A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91370" y="12026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O CHOI DAU GIO.">
            <a:hlinkClick r:id="" action="ppaction://media"/>
            <a:extLst>
              <a:ext uri="{FF2B5EF4-FFF2-40B4-BE49-F238E27FC236}">
                <a16:creationId xmlns:a16="http://schemas.microsoft.com/office/drawing/2014/main" id="{E9DC9725-D3E9-4408-9435-CF8155DB7E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29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4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0" name="Rectangle 3"/>
          <p:cNvSpPr/>
          <p:nvPr/>
        </p:nvSpPr>
        <p:spPr>
          <a:xfrm>
            <a:off x="4414680" y="100008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1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2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33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34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35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6" name="Content Placeholder 3"/>
          <p:cNvPicPr/>
          <p:nvPr/>
        </p:nvPicPr>
        <p:blipFill>
          <a:blip r:embed="rId8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37" name="Picture 13" descr="D:\GIÁO ÁN 1 2020-2021\HÌNH SOẠN GIÁO ÁN\Học hát\Câu 2 VRH.jpg"/>
          <p:cNvPicPr/>
          <p:nvPr/>
        </p:nvPicPr>
        <p:blipFill>
          <a:blip r:embed="rId9">
            <a:lum contrast="30000"/>
          </a:blip>
          <a:stretch/>
        </p:blipFill>
        <p:spPr>
          <a:xfrm>
            <a:off x="485640" y="1643040"/>
            <a:ext cx="10029960" cy="1357200"/>
          </a:xfrm>
          <a:prstGeom prst="rect">
            <a:avLst/>
          </a:prstGeom>
          <a:ln w="0">
            <a:noFill/>
          </a:ln>
        </p:spPr>
      </p:pic>
      <p:pic>
        <p:nvPicPr>
          <p:cNvPr id="3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57400" y="1099808"/>
            <a:ext cx="609600" cy="609600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CCFB6577-42D4-F5B5-43A4-03AE281B28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38490" y="11112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 + 2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8">
            <a:lum contrast="20000"/>
          </a:blip>
          <a:stretch/>
        </p:blipFill>
        <p:spPr>
          <a:xfrm>
            <a:off x="514440" y="167640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9"/>
          <a:stretch/>
        </p:blipFill>
        <p:spPr>
          <a:xfrm>
            <a:off x="487440" y="4355280"/>
            <a:ext cx="10071000" cy="1283400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D:\GIÁO ÁN 1 2020-2021\HÌNH SOẠN GIÁO ÁN\Học hát\Câu 2 VRH.jpg"/>
          <p:cNvPicPr/>
          <p:nvPr/>
        </p:nvPicPr>
        <p:blipFill>
          <a:blip r:embed="rId10">
            <a:lum contrast="30000"/>
          </a:blip>
          <a:stretch/>
        </p:blipFill>
        <p:spPr>
          <a:xfrm>
            <a:off x="452981" y="2971800"/>
            <a:ext cx="10029960" cy="1357200"/>
          </a:xfrm>
          <a:prstGeom prst="rect">
            <a:avLst/>
          </a:prstGeom>
          <a:ln w="0">
            <a:noFill/>
          </a:ln>
        </p:spPr>
      </p:pic>
      <p:pic>
        <p:nvPicPr>
          <p:cNvPr id="3" name="CÂU 1+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1600" y="1079094"/>
            <a:ext cx="609600" cy="609600"/>
          </a:xfrm>
          <a:prstGeom prst="rect">
            <a:avLst/>
          </a:prstGeom>
        </p:spPr>
      </p:pic>
      <p:pic>
        <p:nvPicPr>
          <p:cNvPr id="4" name="12">
            <a:hlinkClick r:id="" action="ppaction://media"/>
            <a:extLst>
              <a:ext uri="{FF2B5EF4-FFF2-40B4-BE49-F238E27FC236}">
                <a16:creationId xmlns:a16="http://schemas.microsoft.com/office/drawing/2014/main" id="{FF64B969-D11C-B1B1-2873-56AA0BA69A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57500" y="11378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6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39" name="Rectangle 3"/>
          <p:cNvSpPr/>
          <p:nvPr/>
        </p:nvSpPr>
        <p:spPr>
          <a:xfrm>
            <a:off x="4700520" y="928800"/>
            <a:ext cx="16430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3 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2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43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4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45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46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7" name="Content Placeholder 3"/>
          <p:cNvPicPr/>
          <p:nvPr/>
        </p:nvPicPr>
        <p:blipFill>
          <a:blip r:embed="rId8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48" name="Picture 2" descr="D:\GIÁO ÁN 1 2020-2021\HÌNH SOẠN GIÁO ÁN\Học hát\Câu 3 VRH.jpg"/>
          <p:cNvPicPr/>
          <p:nvPr/>
        </p:nvPicPr>
        <p:blipFill>
          <a:blip r:embed="rId9">
            <a:lum contrast="20000"/>
          </a:blip>
          <a:srcRect t="4780"/>
          <a:stretch/>
        </p:blipFill>
        <p:spPr>
          <a:xfrm>
            <a:off x="477720" y="1571760"/>
            <a:ext cx="9944280" cy="157140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5400" y="1043520"/>
            <a:ext cx="609600" cy="609600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1B3DFFC6-57E4-F5A7-C310-0FF8741878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11179" y="114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50" name="Rectangle 3"/>
          <p:cNvSpPr/>
          <p:nvPr/>
        </p:nvSpPr>
        <p:spPr>
          <a:xfrm>
            <a:off x="4557600" y="1000080"/>
            <a:ext cx="195120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4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52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53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54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5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6" name="Picture 2" descr="D:\GIÁO ÁN 1 2020-2021\HÌNH SOẠN GIÁO ÁN\Học hát\Câu 4 VRH.jpg"/>
          <p:cNvPicPr/>
          <p:nvPr/>
        </p:nvPicPr>
        <p:blipFill>
          <a:blip r:embed="rId8">
            <a:lum contrast="20000"/>
          </a:blip>
          <a:stretch/>
        </p:blipFill>
        <p:spPr>
          <a:xfrm>
            <a:off x="485640" y="1785960"/>
            <a:ext cx="10029960" cy="1500120"/>
          </a:xfrm>
          <a:prstGeom prst="rect">
            <a:avLst/>
          </a:prstGeom>
          <a:ln w="0">
            <a:noFill/>
          </a:ln>
        </p:spPr>
      </p:pic>
      <p:sp>
        <p:nvSpPr>
          <p:cNvPr id="657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58" name="Content Placeholder 3"/>
          <p:cNvPicPr/>
          <p:nvPr/>
        </p:nvPicPr>
        <p:blipFill>
          <a:blip r:embed="rId9"/>
          <a:stretch/>
        </p:blipFill>
        <p:spPr>
          <a:xfrm>
            <a:off x="487440" y="3071880"/>
            <a:ext cx="10071000" cy="264636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47800" y="1165757"/>
            <a:ext cx="609600" cy="609600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E09187B7-6F65-8AB8-2A86-11966516BA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20779" y="12208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6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2" name="Rectangle 3"/>
          <p:cNvSpPr/>
          <p:nvPr/>
        </p:nvSpPr>
        <p:spPr>
          <a:xfrm>
            <a:off x="4129200" y="1071720"/>
            <a:ext cx="257148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8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3+4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6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6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7" name="Picture 2" descr="D:\GIÁO ÁN 1 2020-2021\HÌNH SOẠN GIÁO ÁN\Học hát\Câu 3 VRH.jpg"/>
          <p:cNvPicPr/>
          <p:nvPr/>
        </p:nvPicPr>
        <p:blipFill>
          <a:blip r:embed="rId8">
            <a:lum contrast="20000"/>
          </a:blip>
          <a:srcRect t="4780"/>
          <a:stretch/>
        </p:blipFill>
        <p:spPr>
          <a:xfrm>
            <a:off x="514440" y="1517760"/>
            <a:ext cx="9901080" cy="1299960"/>
          </a:xfrm>
          <a:prstGeom prst="rect">
            <a:avLst/>
          </a:prstGeom>
          <a:ln w="0">
            <a:noFill/>
          </a:ln>
        </p:spPr>
      </p:pic>
      <p:sp>
        <p:nvSpPr>
          <p:cNvPr id="668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9" name="Content Placeholder 3"/>
          <p:cNvPicPr/>
          <p:nvPr/>
        </p:nvPicPr>
        <p:blipFill>
          <a:blip r:embed="rId9"/>
          <a:stretch/>
        </p:blipFill>
        <p:spPr>
          <a:xfrm>
            <a:off x="487440" y="3886200"/>
            <a:ext cx="10071000" cy="1752480"/>
          </a:xfrm>
          <a:prstGeom prst="rect">
            <a:avLst/>
          </a:prstGeom>
          <a:ln w="0">
            <a:noFill/>
          </a:ln>
        </p:spPr>
      </p:pic>
      <p:pic>
        <p:nvPicPr>
          <p:cNvPr id="670" name="Picture 2" descr="D:\GIÁO ÁN 1 2020-2021\HÌNH SOẠN GIÁO ÁN\Học hát\Câu 4 VRH.jpg"/>
          <p:cNvPicPr/>
          <p:nvPr/>
        </p:nvPicPr>
        <p:blipFill>
          <a:blip r:embed="rId10">
            <a:lum contrast="20000"/>
          </a:blip>
          <a:stretch/>
        </p:blipFill>
        <p:spPr>
          <a:xfrm>
            <a:off x="557280" y="2817720"/>
            <a:ext cx="10001160" cy="1297080"/>
          </a:xfrm>
          <a:prstGeom prst="rect">
            <a:avLst/>
          </a:prstGeom>
          <a:ln w="0">
            <a:noFill/>
          </a:ln>
        </p:spPr>
      </p:pic>
      <p:pic>
        <p:nvPicPr>
          <p:cNvPr id="2" name="CÂU 3+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8600" y="1071720"/>
            <a:ext cx="609600" cy="609600"/>
          </a:xfrm>
          <a:prstGeom prst="rect">
            <a:avLst/>
          </a:prstGeom>
        </p:spPr>
      </p:pic>
      <p:pic>
        <p:nvPicPr>
          <p:cNvPr id="3" name="34">
            <a:hlinkClick r:id="" action="ppaction://media"/>
            <a:extLst>
              <a:ext uri="{FF2B5EF4-FFF2-40B4-BE49-F238E27FC236}">
                <a16:creationId xmlns:a16="http://schemas.microsoft.com/office/drawing/2014/main" id="{9BF418C6-90C4-0617-202B-3F959E3C74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91140" y="1092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Picture 8" descr="D:\GIÁO ÁN 1 2020-2021\HÌNH SOẠN GIÁO ÁN\Học hát\Vào rừng hoa\Vào rừng hoa - Copy (2) - Copy.jpg"/>
          <p:cNvPicPr/>
          <p:nvPr/>
        </p:nvPicPr>
        <p:blipFill>
          <a:blip r:embed="rId6">
            <a:lum contrast="20000"/>
          </a:blip>
          <a:srcRect r="573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72" name="Rectangle 3"/>
          <p:cNvSpPr/>
          <p:nvPr/>
        </p:nvSpPr>
        <p:spPr>
          <a:xfrm>
            <a:off x="111456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7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7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7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7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ca bai piano-0">
            <a:hlinkClick r:id="" action="ppaction://media"/>
            <a:extLst>
              <a:ext uri="{FF2B5EF4-FFF2-40B4-BE49-F238E27FC236}">
                <a16:creationId xmlns:a16="http://schemas.microsoft.com/office/drawing/2014/main" id="{B56DB43F-45E1-D4B2-87D1-06BCAB16A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77941" y="254580"/>
            <a:ext cx="609600" cy="609600"/>
          </a:xfrm>
          <a:prstGeom prst="rect">
            <a:avLst/>
          </a:prstGeom>
        </p:spPr>
      </p:pic>
      <p:pic>
        <p:nvPicPr>
          <p:cNvPr id="3" name="BEAT VAO RƯNG HOA.mp3">
            <a:hlinkClick r:id="" action="ppaction://media"/>
            <a:extLst>
              <a:ext uri="{FF2B5EF4-FFF2-40B4-BE49-F238E27FC236}">
                <a16:creationId xmlns:a16="http://schemas.microsoft.com/office/drawing/2014/main" id="{0B685BB1-D66B-7128-713D-2D383B29FA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9140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78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79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80" name="Rectangle 1"/>
          <p:cNvSpPr/>
          <p:nvPr/>
        </p:nvSpPr>
        <p:spPr>
          <a:xfrm>
            <a:off x="1755720" y="2571840"/>
            <a:ext cx="78109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8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8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85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Picture 12" descr="D:\GIÁO ÁN 1 2020-2021\HÌNH SOẠN GIÁO ÁN\Học hát\Vào rừng hoa.jpg"/>
          <p:cNvPicPr/>
          <p:nvPr/>
        </p:nvPicPr>
        <p:blipFill>
          <a:blip r:embed="rId4">
            <a:lum contrast="20000"/>
          </a:blip>
          <a:srcRect l="11345" t="17302" r="8294" b="27633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687" name="Rounded Rectangular Callout 21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Phách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48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0">
            <a:noFill/>
          </a:ln>
        </p:spPr>
      </p:pic>
      <p:pic>
        <p:nvPicPr>
          <p:cNvPr id="693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94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95" name="Rectangle 1"/>
          <p:cNvSpPr/>
          <p:nvPr/>
        </p:nvSpPr>
        <p:spPr>
          <a:xfrm>
            <a:off x="1748520" y="2714760"/>
            <a:ext cx="80060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9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9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00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Picture 12" descr="D:\GIÁO ÁN 1 2020-2021\HÌNH SOẠN GIÁO ÁN\Học hát\Vào rừng hoa.jpg"/>
          <p:cNvPicPr/>
          <p:nvPr/>
        </p:nvPicPr>
        <p:blipFill>
          <a:blip r:embed="rId4"/>
          <a:srcRect l="11349" t="17301" r="8294" b="2763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pic>
        <p:nvPicPr>
          <p:cNvPr id="70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0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0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0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48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"/>
          <p:cNvSpPr/>
          <p:nvPr/>
        </p:nvSpPr>
        <p:spPr>
          <a:xfrm>
            <a:off x="3869641" y="86658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TRÒ CHƠI</a:t>
            </a:r>
            <a:endParaRPr lang="en-US" sz="5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162370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4000" b="1" spc="-1">
                <a:solidFill>
                  <a:srgbClr val="1713CB"/>
                </a:solidFill>
                <a:latin typeface="Times New Roman"/>
              </a:rPr>
              <a:t>THỬ TÀI CỦA BẠN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2"/>
          <a:stretch/>
        </p:blipFill>
        <p:spPr>
          <a:xfrm>
            <a:off x="609600" y="60960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3"/>
          <a:stretch/>
        </p:blipFill>
        <p:spPr>
          <a:xfrm rot="14504400">
            <a:off x="9502589" y="380375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07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708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9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1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1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1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1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14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16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17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18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19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0" name="Text Box 9"/>
          <p:cNvSpPr/>
          <p:nvPr/>
        </p:nvSpPr>
        <p:spPr>
          <a:xfrm>
            <a:off x="271440" y="214200"/>
            <a:ext cx="45007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Gọi tên các nhân vật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21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114200" y="220472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722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3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4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5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27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28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29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30" name="Picture 8"/>
          <p:cNvPicPr/>
          <p:nvPr/>
        </p:nvPicPr>
        <p:blipFill>
          <a:blip r:embed="rId3">
            <a:lum contrast="20000"/>
          </a:blip>
          <a:srcRect l="44793" r="21355" b="49550"/>
          <a:stretch/>
        </p:blipFill>
        <p:spPr>
          <a:xfrm>
            <a:off x="5445000" y="1428840"/>
            <a:ext cx="5407200" cy="5325840"/>
          </a:xfrm>
          <a:prstGeom prst="rect">
            <a:avLst/>
          </a:prstGeom>
          <a:ln w="0">
            <a:noFill/>
          </a:ln>
        </p:spPr>
      </p:pic>
      <p:pic>
        <p:nvPicPr>
          <p:cNvPr id="731" name="Picture 9"/>
          <p:cNvPicPr/>
          <p:nvPr/>
        </p:nvPicPr>
        <p:blipFill>
          <a:blip r:embed="rId4">
            <a:lum contrast="20000"/>
          </a:blip>
          <a:srcRect l="20250" r="8503" b="11364"/>
          <a:stretch/>
        </p:blipFill>
        <p:spPr>
          <a:xfrm>
            <a:off x="79200" y="1285920"/>
            <a:ext cx="5407200" cy="5459400"/>
          </a:xfrm>
          <a:prstGeom prst="rect">
            <a:avLst/>
          </a:prstGeom>
          <a:ln w="0">
            <a:noFill/>
          </a:ln>
        </p:spPr>
      </p:pic>
      <p:sp>
        <p:nvSpPr>
          <p:cNvPr id="732" name="Text Box 9"/>
          <p:cNvSpPr/>
          <p:nvPr/>
        </p:nvSpPr>
        <p:spPr>
          <a:xfrm>
            <a:off x="2057400" y="141120"/>
            <a:ext cx="6686640" cy="1333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Có những âm thanh nào vang lên trong khu rừng kì diệu?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34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735" name="Text Box 9"/>
          <p:cNvSpPr/>
          <p:nvPr/>
        </p:nvSpPr>
        <p:spPr>
          <a:xfrm>
            <a:off x="414360" y="10000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Câu chuyện: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6" name="Text Box 10"/>
          <p:cNvSpPr/>
          <p:nvPr/>
        </p:nvSpPr>
        <p:spPr>
          <a:xfrm>
            <a:off x="1986120" y="135720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ÂM THANH KÌ DIỆU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37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38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39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40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41" name="Rectangle 3"/>
          <p:cNvSpPr/>
          <p:nvPr/>
        </p:nvSpPr>
        <p:spPr>
          <a:xfrm>
            <a:off x="3986280" y="2786040"/>
            <a:ext cx="1419120" cy="48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2" name="Text Box 9"/>
          <p:cNvSpPr/>
          <p:nvPr/>
        </p:nvSpPr>
        <p:spPr>
          <a:xfrm>
            <a:off x="414360" y="19288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3" name="Text Box 10"/>
          <p:cNvSpPr/>
          <p:nvPr/>
        </p:nvSpPr>
        <p:spPr>
          <a:xfrm>
            <a:off x="1843200" y="228600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2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73" name="AutoShape 17"/>
            <p:cNvPicPr/>
            <p:nvPr/>
          </p:nvPicPr>
          <p:blipFill>
            <a:blip r:embed="rId7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942840" y="42876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Đây là âm thanh gì?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51" descr="Cách tạo cơn mưa bằng Photoshop"/>
          <p:cNvPicPr/>
          <p:nvPr/>
        </p:nvPicPr>
        <p:blipFill>
          <a:blip r:embed="rId15"/>
          <a:stretch/>
        </p:blipFill>
        <p:spPr>
          <a:xfrm>
            <a:off x="1843200" y="1571760"/>
            <a:ext cx="7643880" cy="3943080"/>
          </a:xfrm>
          <a:prstGeom prst="rect">
            <a:avLst/>
          </a:prstGeom>
          <a:ln w="0">
            <a:noFill/>
          </a:ln>
        </p:spPr>
      </p:pic>
      <p:pic>
        <p:nvPicPr>
          <p:cNvPr id="2" name="tiếng mư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64640" y="4468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13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15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8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219" name="AutoShape 17"/>
            <p:cNvPicPr/>
            <p:nvPr/>
          </p:nvPicPr>
          <p:blipFill>
            <a:blip r:embed="rId7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0" name="Freeform 219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21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222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0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31" name="Text Box 26"/>
          <p:cNvSpPr/>
          <p:nvPr/>
        </p:nvSpPr>
        <p:spPr>
          <a:xfrm>
            <a:off x="858960" y="460440"/>
            <a:ext cx="91105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Đây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âm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thanh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gì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?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2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33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234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35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236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237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238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23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0" name="Freeform 239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1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2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243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2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5" name="Freeform 244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6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7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248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24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0" name="Freeform 249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1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2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253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2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5" name="Freeform 254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6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7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258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25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0" name="Freeform 259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1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2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263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2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5" name="Freeform 264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6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7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268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26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0" name="Freeform 269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1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2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273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2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5" name="Freeform 274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6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7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278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27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0" name="Freeform 279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1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2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283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2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5" name="Freeform 284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6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7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288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28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0" name="Freeform 289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1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92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293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294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2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6" name="Freeform 295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7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8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299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3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1" name="Freeform 300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2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3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04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3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6" name="Freeform 305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7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8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09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3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1" name="Freeform 310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2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3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314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3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6" name="Freeform 315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7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8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319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3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1" name="Freeform 320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2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3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324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3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6" name="Freeform 325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7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8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329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3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1" name="Freeform 330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2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3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334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3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6" name="Freeform 335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7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8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339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3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1" name="Freeform 340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2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3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344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34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6" name="Freeform 345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7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48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" name="AutoShape 2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Đố vui: Gõ cửa không được và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30" y="1514520"/>
            <a:ext cx="7636410" cy="39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engGoCua-VA-464139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05080" y="49804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58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6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1" name="AutoShape 17"/>
          <p:cNvGrpSpPr/>
          <p:nvPr/>
        </p:nvGrpSpPr>
        <p:grpSpPr>
          <a:xfrm>
            <a:off x="512640" y="165240"/>
            <a:ext cx="9996480" cy="1030320"/>
            <a:chOff x="512640" y="165240"/>
            <a:chExt cx="9996480" cy="1030320"/>
          </a:xfrm>
        </p:grpSpPr>
        <p:pic>
          <p:nvPicPr>
            <p:cNvPr id="362" name="AutoShape 17"/>
            <p:cNvPicPr/>
            <p:nvPr/>
          </p:nvPicPr>
          <p:blipFill>
            <a:blip r:embed="rId6"/>
            <a:stretch/>
          </p:blipFill>
          <p:spPr>
            <a:xfrm>
              <a:off x="512640" y="165240"/>
              <a:ext cx="9996480" cy="1030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63" name="Freeform 362"/>
            <p:cNvSpPr/>
            <p:nvPr/>
          </p:nvSpPr>
          <p:spPr>
            <a:xfrm>
              <a:off x="722160" y="339840"/>
              <a:ext cx="9574200" cy="606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64" name="Text Box 26"/>
          <p:cNvSpPr/>
          <p:nvPr/>
        </p:nvSpPr>
        <p:spPr>
          <a:xfrm>
            <a:off x="942840" y="309600"/>
            <a:ext cx="910908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CÂU CHUYỆN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5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6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6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6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6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7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71" name="Freeform 149"/>
                  <p:cNvGrpSpPr/>
                  <p:nvPr/>
                </p:nvGrpSpPr>
                <p:grpSpPr>
                  <a:xfrm>
                    <a:off x="9165960" y="1557720"/>
                    <a:ext cx="168840" cy="89280"/>
                    <a:chOff x="9165960" y="1557720"/>
                    <a:chExt cx="168840" cy="89280"/>
                  </a:xfrm>
                </p:grpSpPr>
                <p:pic>
                  <p:nvPicPr>
                    <p:cNvPr id="37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960" y="1557720"/>
                      <a:ext cx="16884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3" name="Freeform 372"/>
                    <p:cNvSpPr/>
                    <p:nvPr/>
                  </p:nvSpPr>
                  <p:spPr>
                    <a:xfrm>
                      <a:off x="9175320" y="1569960"/>
                      <a:ext cx="1504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4" name="Freeform 191"/>
                  <p:cNvSpPr/>
                  <p:nvPr/>
                </p:nvSpPr>
                <p:spPr>
                  <a:xfrm>
                    <a:off x="890316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76" name="Freeform 149"/>
                  <p:cNvGrpSpPr/>
                  <p:nvPr/>
                </p:nvGrpSpPr>
                <p:grpSpPr>
                  <a:xfrm>
                    <a:off x="8807760" y="1557720"/>
                    <a:ext cx="190440" cy="89280"/>
                    <a:chOff x="8807760" y="1557720"/>
                    <a:chExt cx="190440" cy="89280"/>
                  </a:xfrm>
                </p:grpSpPr>
                <p:pic>
                  <p:nvPicPr>
                    <p:cNvPr id="37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7760" y="1557720"/>
                      <a:ext cx="19044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8" name="Freeform 377"/>
                    <p:cNvSpPr/>
                    <p:nvPr/>
                  </p:nvSpPr>
                  <p:spPr>
                    <a:xfrm>
                      <a:off x="8820720" y="1569960"/>
                      <a:ext cx="1641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9" name="Freeform 191"/>
                  <p:cNvSpPr/>
                  <p:nvPr/>
                </p:nvSpPr>
                <p:spPr>
                  <a:xfrm>
                    <a:off x="8579160" y="1296720"/>
                    <a:ext cx="458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81" name="Freeform 149"/>
                  <p:cNvGrpSpPr/>
                  <p:nvPr/>
                </p:nvGrpSpPr>
                <p:grpSpPr>
                  <a:xfrm>
                    <a:off x="8489160" y="1557720"/>
                    <a:ext cx="165960" cy="89280"/>
                    <a:chOff x="8489160" y="1557720"/>
                    <a:chExt cx="165960" cy="89280"/>
                  </a:xfrm>
                </p:grpSpPr>
                <p:pic>
                  <p:nvPicPr>
                    <p:cNvPr id="38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89160" y="1557720"/>
                      <a:ext cx="16596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3" name="Freeform 382"/>
                    <p:cNvSpPr/>
                    <p:nvPr/>
                  </p:nvSpPr>
                  <p:spPr>
                    <a:xfrm>
                      <a:off x="8498160" y="1569960"/>
                      <a:ext cx="1479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4" name="Freeform 191"/>
                  <p:cNvSpPr/>
                  <p:nvPr/>
                </p:nvSpPr>
                <p:spPr>
                  <a:xfrm>
                    <a:off x="824940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86" name="Freeform 149"/>
                  <p:cNvGrpSpPr/>
                  <p:nvPr/>
                </p:nvGrpSpPr>
                <p:grpSpPr>
                  <a:xfrm>
                    <a:off x="8184960" y="1557720"/>
                    <a:ext cx="189000" cy="89280"/>
                    <a:chOff x="8184960" y="1557720"/>
                    <a:chExt cx="189000" cy="89280"/>
                  </a:xfrm>
                </p:grpSpPr>
                <p:pic>
                  <p:nvPicPr>
                    <p:cNvPr id="38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4960" y="1557720"/>
                      <a:ext cx="18900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8" name="Freeform 387"/>
                    <p:cNvSpPr/>
                    <p:nvPr/>
                  </p:nvSpPr>
                  <p:spPr>
                    <a:xfrm>
                      <a:off x="8197560" y="1569960"/>
                      <a:ext cx="163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9" name="Freeform 191"/>
                  <p:cNvSpPr/>
                  <p:nvPr/>
                </p:nvSpPr>
                <p:spPr>
                  <a:xfrm>
                    <a:off x="792216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91" name="Freeform 149"/>
                  <p:cNvGrpSpPr/>
                  <p:nvPr/>
                </p:nvGrpSpPr>
                <p:grpSpPr>
                  <a:xfrm>
                    <a:off x="7844760" y="1557720"/>
                    <a:ext cx="171000" cy="89280"/>
                    <a:chOff x="7844760" y="1557720"/>
                    <a:chExt cx="171000" cy="89280"/>
                  </a:xfrm>
                </p:grpSpPr>
                <p:pic>
                  <p:nvPicPr>
                    <p:cNvPr id="39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4760" y="1557720"/>
                      <a:ext cx="17100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3" name="Freeform 392"/>
                    <p:cNvSpPr/>
                    <p:nvPr/>
                  </p:nvSpPr>
                  <p:spPr>
                    <a:xfrm>
                      <a:off x="7853760" y="1569960"/>
                      <a:ext cx="1522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4" name="Freeform 191"/>
                  <p:cNvSpPr/>
                  <p:nvPr/>
                </p:nvSpPr>
                <p:spPr>
                  <a:xfrm>
                    <a:off x="759852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7516080" y="1554840"/>
                    <a:ext cx="205200" cy="91800"/>
                    <a:chOff x="7516080" y="1554840"/>
                    <a:chExt cx="205200" cy="9180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6080" y="1554840"/>
                      <a:ext cx="2052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7529760" y="1567440"/>
                      <a:ext cx="1771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7265520" y="1293840"/>
                    <a:ext cx="4381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7189920" y="1554840"/>
                    <a:ext cx="160560" cy="91800"/>
                    <a:chOff x="7189920" y="1554840"/>
                    <a:chExt cx="160560" cy="9180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89920" y="1554840"/>
                      <a:ext cx="1605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7198200" y="1567440"/>
                      <a:ext cx="1429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6843600" y="1554840"/>
                    <a:ext cx="156240" cy="91800"/>
                    <a:chOff x="6843600" y="1554840"/>
                    <a:chExt cx="156240" cy="9180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360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685368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6541560" y="1554840"/>
                    <a:ext cx="201960" cy="91800"/>
                    <a:chOff x="6541560" y="1554840"/>
                    <a:chExt cx="201960" cy="9180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1560" y="1554840"/>
                      <a:ext cx="2019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6551640" y="1567440"/>
                      <a:ext cx="180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6287760" y="1293840"/>
                    <a:ext cx="448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6200640" y="1554840"/>
                    <a:ext cx="213840" cy="91800"/>
                    <a:chOff x="6200640" y="1554840"/>
                    <a:chExt cx="213840" cy="9180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62143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5881320" y="1554840"/>
                    <a:ext cx="211320" cy="91800"/>
                    <a:chOff x="5881320" y="1554840"/>
                    <a:chExt cx="211320" cy="9180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1320" y="1554840"/>
                      <a:ext cx="2113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5891760" y="1567440"/>
                      <a:ext cx="188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5636880" y="1293840"/>
                    <a:ext cx="4388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2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42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427" name="Freeform 149"/>
                  <p:cNvGrpSpPr/>
                  <p:nvPr/>
                </p:nvGrpSpPr>
                <p:grpSpPr>
                  <a:xfrm>
                    <a:off x="5608800" y="1556280"/>
                    <a:ext cx="208080" cy="90000"/>
                    <a:chOff x="5608800" y="1556280"/>
                    <a:chExt cx="208080" cy="90000"/>
                  </a:xfrm>
                </p:grpSpPr>
                <p:pic>
                  <p:nvPicPr>
                    <p:cNvPr id="42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6280"/>
                      <a:ext cx="2080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9" name="Freeform 428"/>
                    <p:cNvSpPr/>
                    <p:nvPr/>
                  </p:nvSpPr>
                  <p:spPr>
                    <a:xfrm>
                      <a:off x="5623200" y="1568160"/>
                      <a:ext cx="1796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0" name="Freeform 191"/>
                  <p:cNvSpPr/>
                  <p:nvPr/>
                </p:nvSpPr>
                <p:spPr>
                  <a:xfrm>
                    <a:off x="5361120" y="1296360"/>
                    <a:ext cx="4525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432" name="Freeform 149"/>
                  <p:cNvGrpSpPr/>
                  <p:nvPr/>
                </p:nvGrpSpPr>
                <p:grpSpPr>
                  <a:xfrm>
                    <a:off x="5302080" y="1556280"/>
                    <a:ext cx="193680" cy="90000"/>
                    <a:chOff x="5302080" y="1556280"/>
                    <a:chExt cx="193680" cy="90000"/>
                  </a:xfrm>
                </p:grpSpPr>
                <p:pic>
                  <p:nvPicPr>
                    <p:cNvPr id="43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2080" y="1556280"/>
                      <a:ext cx="1936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4" name="Freeform 433"/>
                    <p:cNvSpPr/>
                    <p:nvPr/>
                  </p:nvSpPr>
                  <p:spPr>
                    <a:xfrm>
                      <a:off x="5312520" y="1568160"/>
                      <a:ext cx="1724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5" name="Freeform 191"/>
                  <p:cNvSpPr/>
                  <p:nvPr/>
                </p:nvSpPr>
                <p:spPr>
                  <a:xfrm>
                    <a:off x="5037120" y="1296360"/>
                    <a:ext cx="390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37" name="Freeform 149"/>
                  <p:cNvGrpSpPr/>
                  <p:nvPr/>
                </p:nvGrpSpPr>
                <p:grpSpPr>
                  <a:xfrm>
                    <a:off x="4975200" y="1556280"/>
                    <a:ext cx="173880" cy="90000"/>
                    <a:chOff x="4975200" y="1556280"/>
                    <a:chExt cx="173880" cy="90000"/>
                  </a:xfrm>
                </p:grpSpPr>
                <p:pic>
                  <p:nvPicPr>
                    <p:cNvPr id="43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5200" y="1556280"/>
                      <a:ext cx="1738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9" name="Freeform 438"/>
                    <p:cNvSpPr/>
                    <p:nvPr/>
                  </p:nvSpPr>
                  <p:spPr>
                    <a:xfrm>
                      <a:off x="4987080" y="1568160"/>
                      <a:ext cx="1501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0" name="Freeform 191"/>
                  <p:cNvSpPr/>
                  <p:nvPr/>
                </p:nvSpPr>
                <p:spPr>
                  <a:xfrm>
                    <a:off x="4707360" y="1296360"/>
                    <a:ext cx="4557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42" name="Freeform 149"/>
                  <p:cNvGrpSpPr/>
                  <p:nvPr/>
                </p:nvGrpSpPr>
                <p:grpSpPr>
                  <a:xfrm>
                    <a:off x="4649400" y="1556280"/>
                    <a:ext cx="186480" cy="90000"/>
                    <a:chOff x="4649400" y="1556280"/>
                    <a:chExt cx="186480" cy="90000"/>
                  </a:xfrm>
                </p:grpSpPr>
                <p:pic>
                  <p:nvPicPr>
                    <p:cNvPr id="44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9400" y="1556280"/>
                      <a:ext cx="1864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4" name="Freeform 443"/>
                    <p:cNvSpPr/>
                    <p:nvPr/>
                  </p:nvSpPr>
                  <p:spPr>
                    <a:xfrm>
                      <a:off x="4659480" y="1568160"/>
                      <a:ext cx="1659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5" name="Freeform 191"/>
                  <p:cNvSpPr/>
                  <p:nvPr/>
                </p:nvSpPr>
                <p:spPr>
                  <a:xfrm>
                    <a:off x="4380120" y="129636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47" name="Freeform 149"/>
                  <p:cNvGrpSpPr/>
                  <p:nvPr/>
                </p:nvGrpSpPr>
                <p:grpSpPr>
                  <a:xfrm>
                    <a:off x="4317840" y="1556280"/>
                    <a:ext cx="194400" cy="90000"/>
                    <a:chOff x="4317840" y="1556280"/>
                    <a:chExt cx="194400" cy="90000"/>
                  </a:xfrm>
                </p:grpSpPr>
                <p:pic>
                  <p:nvPicPr>
                    <p:cNvPr id="44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7840" y="1556280"/>
                      <a:ext cx="19440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9" name="Freeform 448"/>
                    <p:cNvSpPr/>
                    <p:nvPr/>
                  </p:nvSpPr>
                  <p:spPr>
                    <a:xfrm>
                      <a:off x="4330800" y="1568160"/>
                      <a:ext cx="1677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0" name="Freeform 191"/>
                  <p:cNvSpPr/>
                  <p:nvPr/>
                </p:nvSpPr>
                <p:spPr>
                  <a:xfrm>
                    <a:off x="4056480" y="1296360"/>
                    <a:ext cx="432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52" name="Freeform 149"/>
                  <p:cNvGrpSpPr/>
                  <p:nvPr/>
                </p:nvGrpSpPr>
                <p:grpSpPr>
                  <a:xfrm>
                    <a:off x="4006440" y="1553400"/>
                    <a:ext cx="172800" cy="92880"/>
                    <a:chOff x="4006440" y="1553400"/>
                    <a:chExt cx="172800" cy="92880"/>
                  </a:xfrm>
                </p:grpSpPr>
                <p:pic>
                  <p:nvPicPr>
                    <p:cNvPr id="45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6440" y="1553400"/>
                      <a:ext cx="1728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4" name="Freeform 453"/>
                    <p:cNvSpPr/>
                    <p:nvPr/>
                  </p:nvSpPr>
                  <p:spPr>
                    <a:xfrm>
                      <a:off x="4015440" y="1565640"/>
                      <a:ext cx="1540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5" name="Freeform 191"/>
                  <p:cNvSpPr/>
                  <p:nvPr/>
                </p:nvSpPr>
                <p:spPr>
                  <a:xfrm>
                    <a:off x="3723480" y="1293840"/>
                    <a:ext cx="3790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57" name="Freeform 149"/>
                  <p:cNvGrpSpPr/>
                  <p:nvPr/>
                </p:nvGrpSpPr>
                <p:grpSpPr>
                  <a:xfrm>
                    <a:off x="3654000" y="1553400"/>
                    <a:ext cx="198360" cy="92880"/>
                    <a:chOff x="3654000" y="1553400"/>
                    <a:chExt cx="198360" cy="92880"/>
                  </a:xfrm>
                </p:grpSpPr>
                <p:pic>
                  <p:nvPicPr>
                    <p:cNvPr id="45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4000" y="1553400"/>
                      <a:ext cx="198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9" name="Freeform 458"/>
                    <p:cNvSpPr/>
                    <p:nvPr/>
                  </p:nvSpPr>
                  <p:spPr>
                    <a:xfrm>
                      <a:off x="3666960" y="1565640"/>
                      <a:ext cx="1710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0" name="Freeform 191"/>
                  <p:cNvSpPr/>
                  <p:nvPr/>
                </p:nvSpPr>
                <p:spPr>
                  <a:xfrm>
                    <a:off x="3396600" y="1293840"/>
                    <a:ext cx="406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62" name="Freeform 149"/>
                  <p:cNvGrpSpPr/>
                  <p:nvPr/>
                </p:nvGrpSpPr>
                <p:grpSpPr>
                  <a:xfrm>
                    <a:off x="3335400" y="1553400"/>
                    <a:ext cx="192960" cy="92880"/>
                    <a:chOff x="3335400" y="1553400"/>
                    <a:chExt cx="192960" cy="92880"/>
                  </a:xfrm>
                </p:grpSpPr>
                <p:pic>
                  <p:nvPicPr>
                    <p:cNvPr id="46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5400" y="1553400"/>
                      <a:ext cx="192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4" name="Freeform 463"/>
                    <p:cNvSpPr/>
                    <p:nvPr/>
                  </p:nvSpPr>
                  <p:spPr>
                    <a:xfrm>
                      <a:off x="334512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5" name="Freeform 191"/>
                  <p:cNvSpPr/>
                  <p:nvPr/>
                </p:nvSpPr>
                <p:spPr>
                  <a:xfrm>
                    <a:off x="3072600" y="1293840"/>
                    <a:ext cx="415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67" name="Freeform 149"/>
                  <p:cNvGrpSpPr/>
                  <p:nvPr/>
                </p:nvGrpSpPr>
                <p:grpSpPr>
                  <a:xfrm>
                    <a:off x="3020040" y="1553400"/>
                    <a:ext cx="181440" cy="92880"/>
                    <a:chOff x="3020040" y="1553400"/>
                    <a:chExt cx="181440" cy="92880"/>
                  </a:xfrm>
                </p:grpSpPr>
                <p:pic>
                  <p:nvPicPr>
                    <p:cNvPr id="46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0040" y="1553400"/>
                      <a:ext cx="1814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9" name="Freeform 468"/>
                    <p:cNvSpPr/>
                    <p:nvPr/>
                  </p:nvSpPr>
                  <p:spPr>
                    <a:xfrm>
                      <a:off x="3031560" y="1565640"/>
                      <a:ext cx="1566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0" name="Freeform 191"/>
                  <p:cNvSpPr/>
                  <p:nvPr/>
                </p:nvSpPr>
                <p:spPr>
                  <a:xfrm>
                    <a:off x="2745720" y="1293840"/>
                    <a:ext cx="444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72" name="Freeform 149"/>
                  <p:cNvGrpSpPr/>
                  <p:nvPr/>
                </p:nvGrpSpPr>
                <p:grpSpPr>
                  <a:xfrm>
                    <a:off x="2702520" y="1553400"/>
                    <a:ext cx="174960" cy="92880"/>
                    <a:chOff x="2702520" y="1553400"/>
                    <a:chExt cx="174960" cy="92880"/>
                  </a:xfrm>
                </p:grpSpPr>
                <p:pic>
                  <p:nvPicPr>
                    <p:cNvPr id="47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2520" y="1553400"/>
                      <a:ext cx="174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4" name="Freeform 473"/>
                    <p:cNvSpPr/>
                    <p:nvPr/>
                  </p:nvSpPr>
                  <p:spPr>
                    <a:xfrm>
                      <a:off x="2711160" y="1565640"/>
                      <a:ext cx="1558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5" name="Freeform 191"/>
                  <p:cNvSpPr/>
                  <p:nvPr/>
                </p:nvSpPr>
                <p:spPr>
                  <a:xfrm>
                    <a:off x="2421720" y="1293840"/>
                    <a:ext cx="448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77" name="Freeform 149"/>
                  <p:cNvGrpSpPr/>
                  <p:nvPr/>
                </p:nvGrpSpPr>
                <p:grpSpPr>
                  <a:xfrm>
                    <a:off x="2366640" y="1553400"/>
                    <a:ext cx="183960" cy="92880"/>
                    <a:chOff x="2366640" y="1553400"/>
                    <a:chExt cx="183960" cy="92880"/>
                  </a:xfrm>
                </p:grpSpPr>
                <p:pic>
                  <p:nvPicPr>
                    <p:cNvPr id="47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6640" y="1553400"/>
                      <a:ext cx="183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9" name="Freeform 478"/>
                    <p:cNvSpPr/>
                    <p:nvPr/>
                  </p:nvSpPr>
                  <p:spPr>
                    <a:xfrm>
                      <a:off x="2378160" y="1565640"/>
                      <a:ext cx="1587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0" name="Freeform 191"/>
                  <p:cNvSpPr/>
                  <p:nvPr/>
                </p:nvSpPr>
                <p:spPr>
                  <a:xfrm>
                    <a:off x="2094840" y="1293840"/>
                    <a:ext cx="4431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81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6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7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8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8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0" name="Content Placeholder 3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  <p:sp>
        <p:nvSpPr>
          <p:cNvPr id="491" name="Text Box 26"/>
          <p:cNvSpPr/>
          <p:nvPr/>
        </p:nvSpPr>
        <p:spPr>
          <a:xfrm>
            <a:off x="1271520" y="1785960"/>
            <a:ext cx="49291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KHU RỪNG KÌ DIỆU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6"/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Effect">
                      <p:stCondLst>
                        <p:cond delay="indefinite"/>
                      </p:stCondLst>
                      <p:childTnLst>
                        <p:par>
                          <p:cTn id="1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3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96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7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042920" y="268200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498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9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1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Content Placeholder 3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Picture 6"/>
          <p:cNvPicPr/>
          <p:nvPr/>
        </p:nvPicPr>
        <p:blipFill>
          <a:blip r:embed="rId8">
            <a:lum contrast="20000"/>
          </a:blip>
          <a:srcRect l="3775" r="1825" b="315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8" descr="000o"/>
          <p:cNvPicPr/>
          <p:nvPr/>
        </p:nvPicPr>
        <p:blipFill>
          <a:blip r:embed="rId9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9" descr="000o"/>
          <p:cNvPicPr/>
          <p:nvPr/>
        </p:nvPicPr>
        <p:blipFill>
          <a:blip r:embed="rId9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0" name="Picture 10" descr="000o"/>
          <p:cNvPicPr/>
          <p:nvPr/>
        </p:nvPicPr>
        <p:blipFill>
          <a:blip r:embed="rId9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11" descr="000o"/>
          <p:cNvPicPr/>
          <p:nvPr/>
        </p:nvPicPr>
        <p:blipFill>
          <a:blip r:embed="rId9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CHIM HÓ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00400" y="1447800"/>
            <a:ext cx="609600" cy="609600"/>
          </a:xfrm>
          <a:prstGeom prst="rect">
            <a:avLst/>
          </a:prstGeom>
        </p:spPr>
      </p:pic>
      <p:pic>
        <p:nvPicPr>
          <p:cNvPr id="3" name="SUỐI CHẢ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7800" y="4114800"/>
            <a:ext cx="609600" cy="609600"/>
          </a:xfrm>
          <a:prstGeom prst="rect">
            <a:avLst/>
          </a:prstGeom>
        </p:spPr>
      </p:pic>
      <p:pic>
        <p:nvPicPr>
          <p:cNvPr id="4" name="NGỰA HÝ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5800" y="1447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6693</TotalTime>
  <Words>280</Words>
  <Application>Microsoft Office PowerPoint</Application>
  <PresentationFormat>Custom</PresentationFormat>
  <Paragraphs>81</Paragraphs>
  <Slides>33</Slides>
  <Notes>1</Notes>
  <HiddenSlides>0</HiddenSlides>
  <MMClips>27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Thị Tân Cao</cp:lastModifiedBy>
  <cp:revision>550</cp:revision>
  <dcterms:created xsi:type="dcterms:W3CDTF">2010-04-30T20:19:48Z</dcterms:created>
  <dcterms:modified xsi:type="dcterms:W3CDTF">2025-08-24T07:33:05Z</dcterms:modified>
  <dc:language>en-US</dc:language>
</cp:coreProperties>
</file>