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20_FB260742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9" r:id="rId2"/>
    <p:sldId id="286" r:id="rId3"/>
    <p:sldId id="293" r:id="rId4"/>
    <p:sldId id="288" r:id="rId5"/>
    <p:sldId id="283" r:id="rId6"/>
    <p:sldId id="266" r:id="rId7"/>
    <p:sldId id="285" r:id="rId8"/>
    <p:sldId id="284" r:id="rId9"/>
    <p:sldId id="289" r:id="rId10"/>
    <p:sldId id="267" r:id="rId11"/>
    <p:sldId id="282" r:id="rId12"/>
    <p:sldId id="269" r:id="rId13"/>
    <p:sldId id="290" r:id="rId14"/>
  </p:sldIdLst>
  <p:sldSz cx="18288000" cy="10287000"/>
  <p:notesSz cx="6858000" cy="9144000"/>
  <p:embeddedFontLst>
    <p:embeddedFont>
      <p:font typeface="Baloo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modernComment_120_FB2607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C4FE77-9B62-4FD1-82FB-EC95E802F8EB}" authorId="{13F3A873-5E73-AF47-5168-60E826C34ABE}" created="2026-01-26T02:04:04.7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13573442" sldId="288"/>
      <ac:spMk id="4" creationId="{53FE8116-982B-4D28-972E-B7BD6AB2E75E}"/>
    </ac:deMkLst>
    <p188:txBody>
      <a:bodyPr/>
      <a:lstStyle/>
      <a:p>
        <a:r>
          <a:rPr lang="en-US"/>
          <a:t>Cảnh vật, màu sắc của biển đảo như thế nào?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6FDBB-A828-41C6-8FBA-CF23D5E9B2D7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CD47E-9D45-4780-96E2-52269DCA354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582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CD47E-9D45-4780-96E2-52269DCA354F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572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0771-7201-682C-FA66-D050539A6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65C08BB-8E3D-07C7-3391-725467D29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4CE653ED-EA8A-3273-ED92-D14D94D5E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E904115-A2F6-75E3-C2FF-191850CEA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CD47E-9D45-4780-96E2-52269DCA354F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232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CD47E-9D45-4780-96E2-52269DCA354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98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CD47E-9D45-4780-96E2-52269DCA354F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457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2.sv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svg"/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2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0" Type="http://schemas.microsoft.com/office/2018/10/relationships/comments" Target="../comments/modernComment_120_FB260742.xml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577852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79723" flipH="1">
            <a:off x="16163116" y="6053497"/>
            <a:ext cx="2044954" cy="2050079"/>
          </a:xfrm>
          <a:custGeom>
            <a:avLst/>
            <a:gdLst/>
            <a:ahLst/>
            <a:cxnLst/>
            <a:rect l="l" t="t" r="r" b="b"/>
            <a:pathLst>
              <a:path w="2044954" h="2050079">
                <a:moveTo>
                  <a:pt x="2044953" y="0"/>
                </a:moveTo>
                <a:lnTo>
                  <a:pt x="0" y="0"/>
                </a:lnTo>
                <a:lnTo>
                  <a:pt x="0" y="2050079"/>
                </a:lnTo>
                <a:lnTo>
                  <a:pt x="2044953" y="2050079"/>
                </a:lnTo>
                <a:lnTo>
                  <a:pt x="204495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6675120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115479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126663" y="-584022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2" y="0"/>
                </a:lnTo>
                <a:lnTo>
                  <a:pt x="3156572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14109514" y="-66597"/>
            <a:ext cx="4094756" cy="2185576"/>
          </a:xfrm>
          <a:custGeom>
            <a:avLst/>
            <a:gdLst/>
            <a:ahLst/>
            <a:cxnLst/>
            <a:rect l="l" t="t" r="r" b="b"/>
            <a:pathLst>
              <a:path w="4094756" h="2185576">
                <a:moveTo>
                  <a:pt x="4094756" y="0"/>
                </a:moveTo>
                <a:lnTo>
                  <a:pt x="0" y="0"/>
                </a:lnTo>
                <a:lnTo>
                  <a:pt x="0" y="2185576"/>
                </a:lnTo>
                <a:lnTo>
                  <a:pt x="4094756" y="2185576"/>
                </a:lnTo>
                <a:lnTo>
                  <a:pt x="40947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76200" y="-419100"/>
            <a:ext cx="18440400" cy="10366564"/>
          </a:xfrm>
          <a:custGeom>
            <a:avLst/>
            <a:gdLst/>
            <a:ahLst/>
            <a:cxnLst/>
            <a:rect l="l" t="t" r="r" b="b"/>
            <a:pathLst>
              <a:path w="18240741" h="10146412">
                <a:moveTo>
                  <a:pt x="0" y="0"/>
                </a:moveTo>
                <a:lnTo>
                  <a:pt x="18240741" y="0"/>
                </a:lnTo>
                <a:lnTo>
                  <a:pt x="18240741" y="10146412"/>
                </a:lnTo>
                <a:lnTo>
                  <a:pt x="0" y="10146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255113" y="1095297"/>
            <a:ext cx="16099898" cy="9377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03"/>
              </a:lnSpc>
            </a:pPr>
            <a:r>
              <a:rPr lang="en-US" sz="6000" spc="812" dirty="0" err="1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Chủ</a:t>
            </a:r>
            <a:r>
              <a:rPr lang="en-US" sz="6000" spc="812" dirty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spc="812" dirty="0" err="1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đề</a:t>
            </a:r>
            <a:r>
              <a:rPr lang="en-US" sz="6000" spc="812" dirty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  <a:p>
            <a:pPr algn="ctr">
              <a:lnSpc>
                <a:spcPts val="8203"/>
              </a:lnSpc>
            </a:pPr>
            <a:r>
              <a:rPr lang="en-US" sz="6000" spc="812" dirty="0" err="1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Quê</a:t>
            </a:r>
            <a:r>
              <a:rPr lang="en-US" sz="6000" spc="812" dirty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spc="812" dirty="0" err="1" smtClean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hương</a:t>
            </a:r>
            <a:r>
              <a:rPr lang="en-US" sz="6000" spc="812" dirty="0" smtClean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spc="812" dirty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- </a:t>
            </a:r>
            <a:r>
              <a:rPr lang="en-US" sz="6000" spc="812" dirty="0" err="1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Đất</a:t>
            </a:r>
            <a:r>
              <a:rPr lang="en-US" sz="6000" spc="812" dirty="0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000" spc="812" dirty="0" err="1">
                <a:solidFill>
                  <a:srgbClr val="6DD5FA"/>
                </a:solidFill>
                <a:latin typeface="Baloo"/>
                <a:ea typeface="Baloo"/>
                <a:cs typeface="Baloo"/>
                <a:sym typeface="Baloo"/>
              </a:rPr>
              <a:t>nước</a:t>
            </a:r>
            <a:endParaRPr lang="en-US" sz="6000" spc="812" dirty="0">
              <a:solidFill>
                <a:srgbClr val="6DD5FA"/>
              </a:solidFill>
              <a:latin typeface="Baloo"/>
              <a:ea typeface="Baloo"/>
              <a:cs typeface="Baloo"/>
              <a:sym typeface="Baloo"/>
            </a:endParaRPr>
          </a:p>
          <a:p>
            <a:pPr algn="ctr">
              <a:lnSpc>
                <a:spcPts val="14123"/>
              </a:lnSpc>
            </a:pPr>
            <a:r>
              <a:rPr lang="en-US" sz="720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72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1:</a:t>
            </a:r>
            <a:r>
              <a:rPr lang="en-US" sz="80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</a:t>
            </a:r>
          </a:p>
          <a:p>
            <a:pPr algn="ctr">
              <a:lnSpc>
                <a:spcPts val="14123"/>
              </a:lnSpc>
            </a:pPr>
            <a:r>
              <a:rPr lang="en-US" sz="107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aloo"/>
                <a:ea typeface="Baloo"/>
                <a:cs typeface="Baloo"/>
                <a:sym typeface="Baloo"/>
              </a:rPr>
              <a:t>TRANH VẼ VỀ BIỂN ĐẢO VIỆT NAM </a:t>
            </a:r>
            <a:r>
              <a:rPr lang="en-US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aloo"/>
                <a:ea typeface="Baloo"/>
                <a:cs typeface="Baloo"/>
                <a:sym typeface="Baloo"/>
              </a:rPr>
              <a:t>(</a:t>
            </a:r>
            <a:r>
              <a:rPr lang="en-US" sz="6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aloo"/>
                <a:ea typeface="Baloo"/>
                <a:cs typeface="Baloo"/>
                <a:sym typeface="Baloo"/>
              </a:rPr>
              <a:t>Tiết</a:t>
            </a:r>
            <a:r>
              <a:rPr lang="en-US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aloo"/>
                <a:ea typeface="Baloo"/>
                <a:cs typeface="Baloo"/>
                <a:sym typeface="Baloo"/>
              </a:rPr>
              <a:t> 1)</a:t>
            </a:r>
            <a:endParaRPr lang="en-US" sz="6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latin typeface="Baloo"/>
              <a:ea typeface="Baloo"/>
              <a:cs typeface="Baloo"/>
              <a:sym typeface="Baloo"/>
            </a:endParaRPr>
          </a:p>
          <a:p>
            <a:pPr algn="ctr">
              <a:lnSpc>
                <a:spcPts val="14123"/>
              </a:lnSpc>
            </a:pPr>
            <a:endParaRPr lang="en-US" sz="12839" spc="1399" dirty="0">
              <a:solidFill>
                <a:srgbClr val="E3F2FF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08AEC12E-1E88-9A99-C2FD-F11023134162}"/>
              </a:ext>
            </a:extLst>
          </p:cNvPr>
          <p:cNvSpPr/>
          <p:nvPr/>
        </p:nvSpPr>
        <p:spPr>
          <a:xfrm>
            <a:off x="-1032294" y="6785687"/>
            <a:ext cx="5656901" cy="3611880"/>
          </a:xfrm>
          <a:custGeom>
            <a:avLst/>
            <a:gdLst/>
            <a:ahLst/>
            <a:cxnLst/>
            <a:rect l="l" t="t" r="r" b="b"/>
            <a:pathLst>
              <a:path w="7856268" h="6353757">
                <a:moveTo>
                  <a:pt x="0" y="0"/>
                </a:moveTo>
                <a:lnTo>
                  <a:pt x="7856269" y="0"/>
                </a:lnTo>
                <a:lnTo>
                  <a:pt x="7856269" y="6353757"/>
                </a:lnTo>
                <a:lnTo>
                  <a:pt x="0" y="6353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2930A09B-7507-E1D7-A492-EE9DA2B6E958}"/>
              </a:ext>
            </a:extLst>
          </p:cNvPr>
          <p:cNvSpPr/>
          <p:nvPr/>
        </p:nvSpPr>
        <p:spPr>
          <a:xfrm>
            <a:off x="13580809" y="8370760"/>
            <a:ext cx="4656880" cy="1916240"/>
          </a:xfrm>
          <a:custGeom>
            <a:avLst/>
            <a:gdLst/>
            <a:ahLst/>
            <a:cxnLst/>
            <a:rect l="l" t="t" r="r" b="b"/>
            <a:pathLst>
              <a:path w="5472015" h="2770208">
                <a:moveTo>
                  <a:pt x="0" y="0"/>
                </a:moveTo>
                <a:lnTo>
                  <a:pt x="5472015" y="0"/>
                </a:lnTo>
                <a:lnTo>
                  <a:pt x="5472015" y="2770208"/>
                </a:lnTo>
                <a:lnTo>
                  <a:pt x="0" y="27702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9F1BBD2-87FA-91EE-831A-644F887922C7}"/>
              </a:ext>
            </a:extLst>
          </p:cNvPr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Hình ảnh 9" descr="Ảnh có chứa bản phác thảo, hình vẽ, Nghệ thuật vẽ nét đơn, biểu đồ&#10;&#10;Nội dung do AI tạo ra có thể không chính xác.">
            <a:extLst>
              <a:ext uri="{FF2B5EF4-FFF2-40B4-BE49-F238E27FC236}">
                <a16:creationId xmlns:a16="http://schemas.microsoft.com/office/drawing/2014/main" id="{32A0EA9B-EFBC-65F3-C727-5A21AD7EB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1867" y="-1112887"/>
            <a:ext cx="5042061" cy="7267835"/>
          </a:xfrm>
          <a:prstGeom prst="rect">
            <a:avLst/>
          </a:prstGeom>
        </p:spPr>
      </p:pic>
      <p:pic>
        <p:nvPicPr>
          <p:cNvPr id="12" name="Hình ảnh 11" descr="Ảnh có chứa bản phác thảo, Nghệ thuật vẽ nét đơn, Sách tô màu, minh họa&#10;&#10;Nội dung do AI tạo ra có thể không chính xác.">
            <a:extLst>
              <a:ext uri="{FF2B5EF4-FFF2-40B4-BE49-F238E27FC236}">
                <a16:creationId xmlns:a16="http://schemas.microsoft.com/office/drawing/2014/main" id="{78A54B70-7682-09B5-8B69-55744FB24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81252" y="-1218054"/>
            <a:ext cx="4969716" cy="7405819"/>
          </a:xfrm>
          <a:prstGeom prst="rect">
            <a:avLst/>
          </a:prstGeom>
        </p:spPr>
      </p:pic>
      <p:pic>
        <p:nvPicPr>
          <p:cNvPr id="15" name="Hình ảnh 14" descr="Ảnh có chứa hình vẽ, bức vẽ, Tác phẩm nghệ thuật của trẻ con, Nghệ thuật sáng tạo&#10;&#10;Nội dung do AI tạo ra có thể không chính xác.">
            <a:extLst>
              <a:ext uri="{FF2B5EF4-FFF2-40B4-BE49-F238E27FC236}">
                <a16:creationId xmlns:a16="http://schemas.microsoft.com/office/drawing/2014/main" id="{EF60CC5D-D8A3-A4C9-BCF7-551938581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36386" y="4012513"/>
            <a:ext cx="5005864" cy="7267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540D0-3255-67DF-7535-FC27A5823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B97A54-81D8-DC8B-2990-02B2B1187932}"/>
              </a:ext>
            </a:extLst>
          </p:cNvPr>
          <p:cNvSpPr/>
          <p:nvPr/>
        </p:nvSpPr>
        <p:spPr>
          <a:xfrm>
            <a:off x="-435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ECE2AF-E293-8B9D-8E02-39804E79DBD2}"/>
              </a:ext>
            </a:extLst>
          </p:cNvPr>
          <p:cNvSpPr/>
          <p:nvPr/>
        </p:nvSpPr>
        <p:spPr>
          <a:xfrm>
            <a:off x="-26125" y="562529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549D102-EEA3-7556-73E3-42CA14C714E3}"/>
              </a:ext>
            </a:extLst>
          </p:cNvPr>
          <p:cNvSpPr/>
          <p:nvPr/>
        </p:nvSpPr>
        <p:spPr>
          <a:xfrm>
            <a:off x="0" y="6675120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42202BD-6B1F-F895-635F-082E02BB5919}"/>
              </a:ext>
            </a:extLst>
          </p:cNvPr>
          <p:cNvSpPr/>
          <p:nvPr/>
        </p:nvSpPr>
        <p:spPr>
          <a:xfrm>
            <a:off x="14894277" y="-100186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44D6D66-4A8A-6E46-2173-99A9BD303EED}"/>
              </a:ext>
            </a:extLst>
          </p:cNvPr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9C6F78F-46DD-AB15-E8B6-3516DFE14971}"/>
              </a:ext>
            </a:extLst>
          </p:cNvPr>
          <p:cNvSpPr/>
          <p:nvPr/>
        </p:nvSpPr>
        <p:spPr>
          <a:xfrm>
            <a:off x="11203679" y="363049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3" y="0"/>
                </a:lnTo>
                <a:lnTo>
                  <a:pt x="3156573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25B0AA0-4337-4D94-8B23-4A24DA01043F}"/>
              </a:ext>
            </a:extLst>
          </p:cNvPr>
          <p:cNvSpPr/>
          <p:nvPr/>
        </p:nvSpPr>
        <p:spPr>
          <a:xfrm>
            <a:off x="585341" y="162699"/>
            <a:ext cx="2860968" cy="1813072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DF4FEC5-E640-E24F-50C4-F0368BC964FF}"/>
              </a:ext>
            </a:extLst>
          </p:cNvPr>
          <p:cNvSpPr/>
          <p:nvPr/>
        </p:nvSpPr>
        <p:spPr>
          <a:xfrm>
            <a:off x="15341955" y="-661155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074C67D0-0564-99FF-FF79-52749DBF11BD}"/>
              </a:ext>
            </a:extLst>
          </p:cNvPr>
          <p:cNvSpPr/>
          <p:nvPr/>
        </p:nvSpPr>
        <p:spPr>
          <a:xfrm>
            <a:off x="1389017" y="5569375"/>
            <a:ext cx="16916400" cy="4798974"/>
          </a:xfrm>
          <a:custGeom>
            <a:avLst/>
            <a:gdLst/>
            <a:ahLst/>
            <a:cxnLst/>
            <a:rect l="l" t="t" r="r" b="b"/>
            <a:pathLst>
              <a:path w="21856833" h="7431323">
                <a:moveTo>
                  <a:pt x="0" y="0"/>
                </a:moveTo>
                <a:lnTo>
                  <a:pt x="21856833" y="0"/>
                </a:lnTo>
                <a:lnTo>
                  <a:pt x="21856833" y="7431324"/>
                </a:lnTo>
                <a:lnTo>
                  <a:pt x="0" y="7431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709A0F9-FCE0-B9B3-2748-FFC3547C8724}"/>
              </a:ext>
            </a:extLst>
          </p:cNvPr>
          <p:cNvSpPr/>
          <p:nvPr/>
        </p:nvSpPr>
        <p:spPr>
          <a:xfrm>
            <a:off x="5943600" y="7913451"/>
            <a:ext cx="2505811" cy="1429323"/>
          </a:xfrm>
          <a:custGeom>
            <a:avLst/>
            <a:gdLst/>
            <a:ahLst/>
            <a:cxnLst/>
            <a:rect l="l" t="t" r="r" b="b"/>
            <a:pathLst>
              <a:path w="5472015" h="2770208">
                <a:moveTo>
                  <a:pt x="0" y="0"/>
                </a:moveTo>
                <a:lnTo>
                  <a:pt x="5472015" y="0"/>
                </a:lnTo>
                <a:lnTo>
                  <a:pt x="5472015" y="2770208"/>
                </a:lnTo>
                <a:lnTo>
                  <a:pt x="0" y="2770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08880AE-91FD-C69E-FCA2-997CBD3D60D0}"/>
              </a:ext>
            </a:extLst>
          </p:cNvPr>
          <p:cNvSpPr txBox="1"/>
          <p:nvPr/>
        </p:nvSpPr>
        <p:spPr>
          <a:xfrm>
            <a:off x="3561522" y="4844534"/>
            <a:ext cx="10409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/>
          </a:p>
          <a:p>
            <a:endParaRPr lang="vi-VN"/>
          </a:p>
          <a:p>
            <a:endParaRPr lang="vi-VN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8AD01EFC-5961-B547-E85A-9AA82B7C4813}"/>
              </a:ext>
            </a:extLst>
          </p:cNvPr>
          <p:cNvSpPr/>
          <p:nvPr/>
        </p:nvSpPr>
        <p:spPr>
          <a:xfrm>
            <a:off x="1236781" y="481792"/>
            <a:ext cx="12079255" cy="5576108"/>
          </a:xfrm>
          <a:custGeom>
            <a:avLst/>
            <a:gdLst/>
            <a:ahLst/>
            <a:cxnLst/>
            <a:rect l="l" t="t" r="r" b="b"/>
            <a:pathLst>
              <a:path w="11506922" h="6357574">
                <a:moveTo>
                  <a:pt x="0" y="0"/>
                </a:moveTo>
                <a:lnTo>
                  <a:pt x="11506922" y="0"/>
                </a:lnTo>
                <a:lnTo>
                  <a:pt x="11506922" y="6357574"/>
                </a:lnTo>
                <a:lnTo>
                  <a:pt x="0" y="63575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58F4C41-6D95-3452-1D4B-F861D59219C8}"/>
              </a:ext>
            </a:extLst>
          </p:cNvPr>
          <p:cNvSpPr/>
          <p:nvPr/>
        </p:nvSpPr>
        <p:spPr>
          <a:xfrm>
            <a:off x="-1208862" y="5143500"/>
            <a:ext cx="7762061" cy="5428992"/>
          </a:xfrm>
          <a:custGeom>
            <a:avLst/>
            <a:gdLst/>
            <a:ahLst/>
            <a:cxnLst/>
            <a:rect l="l" t="t" r="r" b="b"/>
            <a:pathLst>
              <a:path w="8797901" h="7115302">
                <a:moveTo>
                  <a:pt x="0" y="0"/>
                </a:moveTo>
                <a:lnTo>
                  <a:pt x="8797900" y="0"/>
                </a:lnTo>
                <a:lnTo>
                  <a:pt x="8797900" y="7115303"/>
                </a:lnTo>
                <a:lnTo>
                  <a:pt x="0" y="7115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1274ECD-9EA4-DB2A-9B27-B7F85D50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20" name="Hình ảnh 19" descr="Ảnh có chứa phim hoạt hình, đồ chơi, Tác phẩm nghệ thuật của trẻ con, mũ&#10;&#10;Nội dung do AI tạo ra có thể không chính xác.">
            <a:extLst>
              <a:ext uri="{FF2B5EF4-FFF2-40B4-BE49-F238E27FC236}">
                <a16:creationId xmlns:a16="http://schemas.microsoft.com/office/drawing/2014/main" id="{B7C2F835-0F73-C493-D71E-2A5F68421E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5" b="95924" l="7337" r="92120">
                        <a14:foregroundMark x1="8016" y1="17120" x2="8016" y2="17120"/>
                        <a14:foregroundMark x1="8424" y1="17120" x2="8424" y2="17120"/>
                        <a14:foregroundMark x1="24049" y1="6793" x2="24049" y2="6793"/>
                        <a14:foregroundMark x1="20652" y1="92391" x2="20652" y2="91848"/>
                        <a14:foregroundMark x1="7337" y1="65897" x2="7337" y2="65897"/>
                        <a14:foregroundMark x1="7337" y1="23641" x2="8016" y2="24321"/>
                        <a14:foregroundMark x1="82880" y1="10870" x2="82880" y2="10870"/>
                        <a14:foregroundMark x1="68886" y1="7609" x2="68886" y2="7609"/>
                        <a14:foregroundMark x1="76630" y1="3125" x2="76630" y2="3125"/>
                        <a14:foregroundMark x1="92255" y1="29620" x2="92255" y2="29620"/>
                        <a14:foregroundMark x1="59375" y1="90761" x2="59375" y2="90761"/>
                        <a14:foregroundMark x1="60462" y1="93207" x2="60462" y2="93207"/>
                        <a14:foregroundMark x1="83696" y1="93886" x2="83696" y2="93886"/>
                        <a14:foregroundMark x1="84918" y1="95924" x2="84918" y2="95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71" y="3409036"/>
            <a:ext cx="7184139" cy="718413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125829B-B1EF-6521-DDB7-C98BFCCB0D16}"/>
              </a:ext>
            </a:extLst>
          </p:cNvPr>
          <p:cNvSpPr txBox="1"/>
          <p:nvPr/>
        </p:nvSpPr>
        <p:spPr>
          <a:xfrm>
            <a:off x="2089367" y="1921268"/>
            <a:ext cx="1116022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Thực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hành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:</a:t>
            </a:r>
          </a:p>
          <a:p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Em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hãy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vẽ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tranh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về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biển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đảo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Việt Nam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theo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 ý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Baloo"/>
                <a:ea typeface="Baloo"/>
                <a:cs typeface="Baloo"/>
                <a:sym typeface="Baloo"/>
              </a:rPr>
              <a:t>thích</a:t>
            </a:r>
            <a:endParaRPr lang="en-US" sz="7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0137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577852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2177" y="7680004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115479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203679" y="363049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3" y="0"/>
                </a:lnTo>
                <a:lnTo>
                  <a:pt x="3156573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899444" y="1952761"/>
            <a:ext cx="11506921" cy="5758529"/>
          </a:xfrm>
          <a:custGeom>
            <a:avLst/>
            <a:gdLst/>
            <a:ahLst/>
            <a:cxnLst/>
            <a:rect l="l" t="t" r="r" b="b"/>
            <a:pathLst>
              <a:path w="11506922" h="6357574">
                <a:moveTo>
                  <a:pt x="0" y="0"/>
                </a:moveTo>
                <a:lnTo>
                  <a:pt x="11506922" y="0"/>
                </a:lnTo>
                <a:lnTo>
                  <a:pt x="11506922" y="6357574"/>
                </a:lnTo>
                <a:lnTo>
                  <a:pt x="0" y="6357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585340" y="0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40930" y="-725987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2781965" y="7450195"/>
            <a:ext cx="4591635" cy="2211536"/>
          </a:xfrm>
          <a:custGeom>
            <a:avLst/>
            <a:gdLst/>
            <a:ahLst/>
            <a:cxnLst/>
            <a:rect l="l" t="t" r="r" b="b"/>
            <a:pathLst>
              <a:path w="5472015" h="2770208">
                <a:moveTo>
                  <a:pt x="0" y="0"/>
                </a:moveTo>
                <a:lnTo>
                  <a:pt x="5472015" y="0"/>
                </a:lnTo>
                <a:lnTo>
                  <a:pt x="5472015" y="2770208"/>
                </a:lnTo>
                <a:lnTo>
                  <a:pt x="0" y="2770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-990600" y="3695700"/>
            <a:ext cx="8797901" cy="7115302"/>
          </a:xfrm>
          <a:custGeom>
            <a:avLst/>
            <a:gdLst/>
            <a:ahLst/>
            <a:cxnLst/>
            <a:rect l="l" t="t" r="r" b="b"/>
            <a:pathLst>
              <a:path w="8797901" h="7115302">
                <a:moveTo>
                  <a:pt x="0" y="0"/>
                </a:moveTo>
                <a:lnTo>
                  <a:pt x="8797900" y="0"/>
                </a:lnTo>
                <a:lnTo>
                  <a:pt x="8797900" y="7115303"/>
                </a:lnTo>
                <a:lnTo>
                  <a:pt x="0" y="71153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C4E458F3-9411-2697-613F-63F3AA17CA7F}"/>
              </a:ext>
            </a:extLst>
          </p:cNvPr>
          <p:cNvSpPr/>
          <p:nvPr/>
        </p:nvSpPr>
        <p:spPr>
          <a:xfrm rot="8593605">
            <a:off x="12194493" y="9120851"/>
            <a:ext cx="1671150" cy="1640430"/>
          </a:xfrm>
          <a:custGeom>
            <a:avLst/>
            <a:gdLst/>
            <a:ahLst/>
            <a:cxnLst/>
            <a:rect l="l" t="t" r="r" b="b"/>
            <a:pathLst>
              <a:path w="1707142" h="2470863">
                <a:moveTo>
                  <a:pt x="0" y="0"/>
                </a:moveTo>
                <a:lnTo>
                  <a:pt x="1707142" y="0"/>
                </a:lnTo>
                <a:lnTo>
                  <a:pt x="1707142" y="2470863"/>
                </a:lnTo>
                <a:lnTo>
                  <a:pt x="0" y="24708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CA9727C-C56A-93D0-45B0-EE28AA530678}"/>
              </a:ext>
            </a:extLst>
          </p:cNvPr>
          <p:cNvSpPr txBox="1"/>
          <p:nvPr/>
        </p:nvSpPr>
        <p:spPr>
          <a:xfrm>
            <a:off x="2732160" y="3167776"/>
            <a:ext cx="13841487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7"/>
              </a:lnSpc>
            </a:pPr>
            <a:r>
              <a:rPr lang="en-US" sz="15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loo"/>
                <a:ea typeface="Baloo"/>
                <a:cs typeface="Baloo"/>
                <a:sym typeface="Baloo"/>
              </a:rPr>
              <a:t>NHẬN XÉT </a:t>
            </a:r>
          </a:p>
          <a:p>
            <a:pPr algn="ctr">
              <a:lnSpc>
                <a:spcPts val="14167"/>
              </a:lnSpc>
            </a:pPr>
            <a:r>
              <a:rPr lang="en-US" sz="15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loo"/>
                <a:ea typeface="Baloo"/>
                <a:cs typeface="Baloo"/>
                <a:sym typeface="Baloo"/>
              </a:rPr>
              <a:t>ĐÁNH GIÁ</a:t>
            </a: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32018-29AD-1FD4-D93D-23600F81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77F0E0-863B-31DA-7B0B-0B0F977C5443}"/>
              </a:ext>
            </a:extLst>
          </p:cNvPr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E8887B-B670-B282-BE75-7A4462A52375}"/>
              </a:ext>
            </a:extLst>
          </p:cNvPr>
          <p:cNvSpPr/>
          <p:nvPr/>
        </p:nvSpPr>
        <p:spPr>
          <a:xfrm>
            <a:off x="0" y="577852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A925EC-1707-36D9-639A-EA64A524AFC1}"/>
              </a:ext>
            </a:extLst>
          </p:cNvPr>
          <p:cNvSpPr/>
          <p:nvPr/>
        </p:nvSpPr>
        <p:spPr>
          <a:xfrm>
            <a:off x="0" y="680163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688194C-BDDA-BA3E-4606-6E947CD1D38B}"/>
              </a:ext>
            </a:extLst>
          </p:cNvPr>
          <p:cNvSpPr/>
          <p:nvPr/>
        </p:nvSpPr>
        <p:spPr>
          <a:xfrm>
            <a:off x="15115479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779FDF3-B33D-8B05-3524-D6ADC12F98B8}"/>
              </a:ext>
            </a:extLst>
          </p:cNvPr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87FAD68-D1A4-E3D6-0B2D-DB9E7715D0F4}"/>
              </a:ext>
            </a:extLst>
          </p:cNvPr>
          <p:cNvSpPr/>
          <p:nvPr/>
        </p:nvSpPr>
        <p:spPr>
          <a:xfrm>
            <a:off x="11101894" y="123621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3" y="0"/>
                </a:lnTo>
                <a:lnTo>
                  <a:pt x="3156573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DDE9B37-A912-A53F-0E91-64A175B99E08}"/>
              </a:ext>
            </a:extLst>
          </p:cNvPr>
          <p:cNvSpPr/>
          <p:nvPr/>
        </p:nvSpPr>
        <p:spPr>
          <a:xfrm>
            <a:off x="2971800" y="1679429"/>
            <a:ext cx="13716000" cy="5522869"/>
          </a:xfrm>
          <a:custGeom>
            <a:avLst/>
            <a:gdLst/>
            <a:ahLst/>
            <a:cxnLst/>
            <a:rect l="l" t="t" r="r" b="b"/>
            <a:pathLst>
              <a:path w="11506922" h="6357574">
                <a:moveTo>
                  <a:pt x="0" y="0"/>
                </a:moveTo>
                <a:lnTo>
                  <a:pt x="11506922" y="0"/>
                </a:lnTo>
                <a:lnTo>
                  <a:pt x="11506922" y="6357574"/>
                </a:lnTo>
                <a:lnTo>
                  <a:pt x="0" y="6357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4800" b="1" dirty="0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TIÊU CHÍ ĐÁNH GIÁ: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+ Tranh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đã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thể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hiện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rõ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nội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dung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chủ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đề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biển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đảo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chưa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?</a:t>
            </a:r>
          </a:p>
          <a:p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       +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Bố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cục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xa,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gần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thể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hiện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như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thế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nào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?</a:t>
            </a:r>
            <a:endParaRPr lang="vi-VN" sz="5400" b="1" dirty="0">
              <a:solidFill>
                <a:schemeClr val="accent4">
                  <a:lumMod val="50000"/>
                </a:schemeClr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80CD823-FA8E-027F-992E-561BA704EA72}"/>
              </a:ext>
            </a:extLst>
          </p:cNvPr>
          <p:cNvSpPr/>
          <p:nvPr/>
        </p:nvSpPr>
        <p:spPr>
          <a:xfrm>
            <a:off x="585340" y="0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69EDF55-5478-93AF-86AC-C82EE284AD7F}"/>
              </a:ext>
            </a:extLst>
          </p:cNvPr>
          <p:cNvSpPr/>
          <p:nvPr/>
        </p:nvSpPr>
        <p:spPr>
          <a:xfrm>
            <a:off x="15340930" y="-725987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CB06EB3-4A9B-84C2-E841-DD86E11F7993}"/>
              </a:ext>
            </a:extLst>
          </p:cNvPr>
          <p:cNvSpPr/>
          <p:nvPr/>
        </p:nvSpPr>
        <p:spPr>
          <a:xfrm>
            <a:off x="13106400" y="7450195"/>
            <a:ext cx="4267200" cy="1940206"/>
          </a:xfrm>
          <a:custGeom>
            <a:avLst/>
            <a:gdLst/>
            <a:ahLst/>
            <a:cxnLst/>
            <a:rect l="l" t="t" r="r" b="b"/>
            <a:pathLst>
              <a:path w="5472015" h="2770208">
                <a:moveTo>
                  <a:pt x="0" y="0"/>
                </a:moveTo>
                <a:lnTo>
                  <a:pt x="5472015" y="0"/>
                </a:lnTo>
                <a:lnTo>
                  <a:pt x="5472015" y="2770208"/>
                </a:lnTo>
                <a:lnTo>
                  <a:pt x="0" y="2770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D01D30AB-DFD3-0BB3-F8AF-009177A93D0F}"/>
              </a:ext>
            </a:extLst>
          </p:cNvPr>
          <p:cNvSpPr/>
          <p:nvPr/>
        </p:nvSpPr>
        <p:spPr>
          <a:xfrm rot="8593605">
            <a:off x="12194493" y="9120851"/>
            <a:ext cx="1671150" cy="1640430"/>
          </a:xfrm>
          <a:custGeom>
            <a:avLst/>
            <a:gdLst/>
            <a:ahLst/>
            <a:cxnLst/>
            <a:rect l="l" t="t" r="r" b="b"/>
            <a:pathLst>
              <a:path w="1707142" h="2470863">
                <a:moveTo>
                  <a:pt x="0" y="0"/>
                </a:moveTo>
                <a:lnTo>
                  <a:pt x="1707142" y="0"/>
                </a:lnTo>
                <a:lnTo>
                  <a:pt x="1707142" y="2470863"/>
                </a:lnTo>
                <a:lnTo>
                  <a:pt x="0" y="24708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CE993A42-AFA5-4158-BE02-641E72C5F4D1}"/>
              </a:ext>
            </a:extLst>
          </p:cNvPr>
          <p:cNvSpPr/>
          <p:nvPr/>
        </p:nvSpPr>
        <p:spPr>
          <a:xfrm>
            <a:off x="0" y="4890642"/>
            <a:ext cx="5943599" cy="5522869"/>
          </a:xfrm>
          <a:custGeom>
            <a:avLst/>
            <a:gdLst/>
            <a:ahLst/>
            <a:cxnLst/>
            <a:rect l="l" t="t" r="r" b="b"/>
            <a:pathLst>
              <a:path w="8797901" h="7115302">
                <a:moveTo>
                  <a:pt x="0" y="0"/>
                </a:moveTo>
                <a:lnTo>
                  <a:pt x="8797900" y="0"/>
                </a:lnTo>
                <a:lnTo>
                  <a:pt x="8797900" y="7115303"/>
                </a:lnTo>
                <a:lnTo>
                  <a:pt x="0" y="7115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12310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557BA-0326-49BA-B291-49250FAF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17AC7C-4A39-5D65-3B54-0BD45A60D86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3EEDF7-C5FC-513B-C480-0CDD102DE74C}"/>
              </a:ext>
            </a:extLst>
          </p:cNvPr>
          <p:cNvSpPr/>
          <p:nvPr/>
        </p:nvSpPr>
        <p:spPr>
          <a:xfrm>
            <a:off x="0" y="577852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8C96F71-B682-8435-A4B7-58FF5DF0EBBC}"/>
              </a:ext>
            </a:extLst>
          </p:cNvPr>
          <p:cNvSpPr/>
          <p:nvPr/>
        </p:nvSpPr>
        <p:spPr>
          <a:xfrm>
            <a:off x="0" y="6675120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DCABC96-3352-2FC9-06E2-FFC8E928C285}"/>
              </a:ext>
            </a:extLst>
          </p:cNvPr>
          <p:cNvSpPr/>
          <p:nvPr/>
        </p:nvSpPr>
        <p:spPr>
          <a:xfrm>
            <a:off x="15115479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55FF24-818F-AB8F-D733-4A8287A05944}"/>
              </a:ext>
            </a:extLst>
          </p:cNvPr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650D389-DCA8-4DF4-0B31-2D93A48EE66B}"/>
              </a:ext>
            </a:extLst>
          </p:cNvPr>
          <p:cNvSpPr/>
          <p:nvPr/>
        </p:nvSpPr>
        <p:spPr>
          <a:xfrm>
            <a:off x="3126663" y="-584022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2" y="0"/>
                </a:lnTo>
                <a:lnTo>
                  <a:pt x="3156572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Hình ảnh 12" descr="Ảnh có chứa nước, cây cối, ngoài trời, đảo&#10;&#10;Nội dung do AI tạo ra có thể không chính xác.">
            <a:extLst>
              <a:ext uri="{FF2B5EF4-FFF2-40B4-BE49-F238E27FC236}">
                <a16:creationId xmlns:a16="http://schemas.microsoft.com/office/drawing/2014/main" id="{1E57B4A3-9E9E-FBC8-19ED-328F2D5F2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7830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deo_editor_51c1896fe9144a01a158b562013cda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5B68-A8F7-FECE-C539-0DD9679D3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F05E6A-A92D-6849-70BD-4185CD1864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57A78E-6BB0-45E3-A958-0CA039E0B0F0}"/>
              </a:ext>
            </a:extLst>
          </p:cNvPr>
          <p:cNvSpPr/>
          <p:nvPr/>
        </p:nvSpPr>
        <p:spPr>
          <a:xfrm>
            <a:off x="0" y="577852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3FE8116-982B-4D28-972E-B7BD6AB2E75E}"/>
              </a:ext>
            </a:extLst>
          </p:cNvPr>
          <p:cNvSpPr/>
          <p:nvPr/>
        </p:nvSpPr>
        <p:spPr>
          <a:xfrm>
            <a:off x="1524000" y="8191500"/>
            <a:ext cx="16154400" cy="2095499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F190D1-6450-7D74-9439-6836215444EF}"/>
              </a:ext>
            </a:extLst>
          </p:cNvPr>
          <p:cNvSpPr/>
          <p:nvPr/>
        </p:nvSpPr>
        <p:spPr>
          <a:xfrm>
            <a:off x="15115479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8ACD0AA-4AE2-D444-A310-AC809EF3DC71}"/>
              </a:ext>
            </a:extLst>
          </p:cNvPr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3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F0DCBF1-FFD2-2687-7C4B-483868E8B6D1}"/>
              </a:ext>
            </a:extLst>
          </p:cNvPr>
          <p:cNvSpPr/>
          <p:nvPr/>
        </p:nvSpPr>
        <p:spPr>
          <a:xfrm>
            <a:off x="3126663" y="-584022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2" y="0"/>
                </a:lnTo>
                <a:lnTo>
                  <a:pt x="3156572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Hình ảnh 12" descr="Ảnh có chứa nước, cây cối, ngoài trời, đảo&#10;&#10;Nội dung do AI tạo ra có thể không chính xác.">
            <a:extLst>
              <a:ext uri="{FF2B5EF4-FFF2-40B4-BE49-F238E27FC236}">
                <a16:creationId xmlns:a16="http://schemas.microsoft.com/office/drawing/2014/main" id="{62C89BAE-9FED-A176-B710-23C0F9116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5011400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6950BFC3-D8DA-4A85-94F7-54DA5524770B}">
      <p188:commentRel xmlns="" xmlns:p188="http://schemas.microsoft.com/office/powerpoint/2018/8/main" r:id="rId10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3C868-716F-1D3F-9859-15FAFCB30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9AACB2-E242-B490-AAA0-A90F9511195A}"/>
              </a:ext>
            </a:extLst>
          </p:cNvPr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Hình ảnh 14" descr="Ảnh có chứa hình vẽ, bức vẽ, Tác phẩm nghệ thuật của trẻ con, Nghệ thuật sáng tạo&#10;&#10;Nội dung do AI tạo ra có thể không chính xác.">
            <a:extLst>
              <a:ext uri="{FF2B5EF4-FFF2-40B4-BE49-F238E27FC236}">
                <a16:creationId xmlns:a16="http://schemas.microsoft.com/office/drawing/2014/main" id="{F885321A-8A9D-B983-49BD-8C172634B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5341" y="-1895398"/>
            <a:ext cx="9957317" cy="139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5778521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7321740"/>
            <a:ext cx="18288000" cy="3611880"/>
          </a:xfrm>
          <a:custGeom>
            <a:avLst/>
            <a:gdLst/>
            <a:ahLst/>
            <a:cxnLst/>
            <a:rect l="l" t="t" r="r" b="b"/>
            <a:pathLst>
              <a:path w="18288000" h="3611880">
                <a:moveTo>
                  <a:pt x="0" y="0"/>
                </a:moveTo>
                <a:lnTo>
                  <a:pt x="18288000" y="0"/>
                </a:lnTo>
                <a:lnTo>
                  <a:pt x="182880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115479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115121" y="-66597"/>
            <a:ext cx="4287641" cy="2190595"/>
          </a:xfrm>
          <a:custGeom>
            <a:avLst/>
            <a:gdLst/>
            <a:ahLst/>
            <a:cxnLst/>
            <a:rect l="l" t="t" r="r" b="b"/>
            <a:pathLst>
              <a:path w="4287641" h="2190595">
                <a:moveTo>
                  <a:pt x="0" y="0"/>
                </a:moveTo>
                <a:lnTo>
                  <a:pt x="4287642" y="0"/>
                </a:lnTo>
                <a:lnTo>
                  <a:pt x="4287642" y="2190594"/>
                </a:lnTo>
                <a:lnTo>
                  <a:pt x="0" y="219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203679" y="363049"/>
            <a:ext cx="3156573" cy="1612722"/>
          </a:xfrm>
          <a:custGeom>
            <a:avLst/>
            <a:gdLst/>
            <a:ahLst/>
            <a:cxnLst/>
            <a:rect l="l" t="t" r="r" b="b"/>
            <a:pathLst>
              <a:path w="3156573" h="1612722">
                <a:moveTo>
                  <a:pt x="0" y="0"/>
                </a:moveTo>
                <a:lnTo>
                  <a:pt x="3156573" y="0"/>
                </a:lnTo>
                <a:lnTo>
                  <a:pt x="3156573" y="1612722"/>
                </a:lnTo>
                <a:lnTo>
                  <a:pt x="0" y="1612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4264440" y="1782820"/>
            <a:ext cx="11506922" cy="6357574"/>
          </a:xfrm>
          <a:custGeom>
            <a:avLst/>
            <a:gdLst/>
            <a:ahLst/>
            <a:cxnLst/>
            <a:rect l="l" t="t" r="r" b="b"/>
            <a:pathLst>
              <a:path w="11506922" h="6357574">
                <a:moveTo>
                  <a:pt x="0" y="0"/>
                </a:moveTo>
                <a:lnTo>
                  <a:pt x="11506921" y="0"/>
                </a:lnTo>
                <a:lnTo>
                  <a:pt x="11506921" y="6357574"/>
                </a:lnTo>
                <a:lnTo>
                  <a:pt x="0" y="6357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585340" y="0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4360252" y="363049"/>
            <a:ext cx="3701679" cy="1975771"/>
          </a:xfrm>
          <a:custGeom>
            <a:avLst/>
            <a:gdLst/>
            <a:ahLst/>
            <a:cxnLst/>
            <a:rect l="l" t="t" r="r" b="b"/>
            <a:pathLst>
              <a:path w="3701679" h="1975771">
                <a:moveTo>
                  <a:pt x="0" y="0"/>
                </a:moveTo>
                <a:lnTo>
                  <a:pt x="3701678" y="0"/>
                </a:lnTo>
                <a:lnTo>
                  <a:pt x="3701678" y="1975771"/>
                </a:lnTo>
                <a:lnTo>
                  <a:pt x="0" y="197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928189" y="3643254"/>
            <a:ext cx="8797901" cy="7115302"/>
          </a:xfrm>
          <a:custGeom>
            <a:avLst/>
            <a:gdLst/>
            <a:ahLst/>
            <a:cxnLst/>
            <a:rect l="l" t="t" r="r" b="b"/>
            <a:pathLst>
              <a:path w="8797901" h="7115302">
                <a:moveTo>
                  <a:pt x="0" y="0"/>
                </a:moveTo>
                <a:lnTo>
                  <a:pt x="8797901" y="0"/>
                </a:lnTo>
                <a:lnTo>
                  <a:pt x="8797901" y="7115302"/>
                </a:lnTo>
                <a:lnTo>
                  <a:pt x="0" y="7115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2781965" y="7450195"/>
            <a:ext cx="4972635" cy="2283334"/>
          </a:xfrm>
          <a:custGeom>
            <a:avLst/>
            <a:gdLst/>
            <a:ahLst/>
            <a:cxnLst/>
            <a:rect l="l" t="t" r="r" b="b"/>
            <a:pathLst>
              <a:path w="5472015" h="2770208">
                <a:moveTo>
                  <a:pt x="0" y="0"/>
                </a:moveTo>
                <a:lnTo>
                  <a:pt x="5472015" y="0"/>
                </a:lnTo>
                <a:lnTo>
                  <a:pt x="5472015" y="2770208"/>
                </a:lnTo>
                <a:lnTo>
                  <a:pt x="0" y="2770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20947B02-F8AA-A46F-8B00-2FEE66A16C91}"/>
              </a:ext>
            </a:extLst>
          </p:cNvPr>
          <p:cNvSpPr/>
          <p:nvPr/>
        </p:nvSpPr>
        <p:spPr>
          <a:xfrm rot="8593605">
            <a:off x="12328148" y="9156767"/>
            <a:ext cx="1671150" cy="1640430"/>
          </a:xfrm>
          <a:custGeom>
            <a:avLst/>
            <a:gdLst/>
            <a:ahLst/>
            <a:cxnLst/>
            <a:rect l="l" t="t" r="r" b="b"/>
            <a:pathLst>
              <a:path w="1707142" h="2470863">
                <a:moveTo>
                  <a:pt x="0" y="0"/>
                </a:moveTo>
                <a:lnTo>
                  <a:pt x="1707142" y="0"/>
                </a:lnTo>
                <a:lnTo>
                  <a:pt x="1707142" y="2470863"/>
                </a:lnTo>
                <a:lnTo>
                  <a:pt x="0" y="24708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3748CDF-1B92-BB05-ADA6-23CF218EA54C}"/>
              </a:ext>
            </a:extLst>
          </p:cNvPr>
          <p:cNvSpPr txBox="1"/>
          <p:nvPr/>
        </p:nvSpPr>
        <p:spPr>
          <a:xfrm>
            <a:off x="3097157" y="3101361"/>
            <a:ext cx="13841487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7"/>
              </a:lnSpc>
            </a:pPr>
            <a:r>
              <a:rPr lang="en-US" sz="15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loo"/>
                <a:ea typeface="Baloo"/>
                <a:cs typeface="Baloo"/>
                <a:sym typeface="Baloo"/>
              </a:rPr>
              <a:t>CÁCH </a:t>
            </a:r>
          </a:p>
          <a:p>
            <a:pPr algn="ctr">
              <a:lnSpc>
                <a:spcPts val="14167"/>
              </a:lnSpc>
            </a:pPr>
            <a:r>
              <a:rPr lang="en-US" sz="15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loo"/>
                <a:ea typeface="Baloo"/>
                <a:cs typeface="Baloo"/>
                <a:sym typeface="Baloo"/>
              </a:rPr>
              <a:t>THỰC HIỆN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2868-8238-B828-FAAB-E59C412A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78EB67-EAF4-E934-D782-DAEEB6A637A8}"/>
              </a:ext>
            </a:extLst>
          </p:cNvPr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Hình ảnh 9" descr="Ảnh có chứa bản phác thảo, hình vẽ, Nghệ thuật vẽ nét đơn, biểu đồ&#10;&#10;Nội dung do AI tạo ra có thể không chính xác.">
            <a:extLst>
              <a:ext uri="{FF2B5EF4-FFF2-40B4-BE49-F238E27FC236}">
                <a16:creationId xmlns:a16="http://schemas.microsoft.com/office/drawing/2014/main" id="{24937F13-DF5E-BA7C-586A-A5C2662A2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0409" y="-2142529"/>
            <a:ext cx="10017681" cy="144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2C27-CA9B-C321-7330-4A867C110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2857C1-DB1B-4CA2-A421-B2DA631B8344}"/>
              </a:ext>
            </a:extLst>
          </p:cNvPr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 descr="Ảnh có chứa bản phác thảo, Nghệ thuật vẽ nét đơn, Sách tô màu, minh họa&#10;&#10;Nội dung do AI tạo ra có thể không chính xác.">
            <a:extLst>
              <a:ext uri="{FF2B5EF4-FFF2-40B4-BE49-F238E27FC236}">
                <a16:creationId xmlns:a16="http://schemas.microsoft.com/office/drawing/2014/main" id="{F23EF86C-EA5D-98DD-4B35-FE2954B86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2772" y="-2255574"/>
            <a:ext cx="10114076" cy="1464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FEF8B-0B50-64E1-8CA4-3773619FC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E13FC3-4131-E7B5-1E56-FC86812D2979}"/>
              </a:ext>
            </a:extLst>
          </p:cNvPr>
          <p:cNvSpPr/>
          <p:nvPr/>
        </p:nvSpPr>
        <p:spPr>
          <a:xfrm>
            <a:off x="0" y="-665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8" t="-70" b="-81830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Hình ảnh 14" descr="Ảnh có chứa hình vẽ, bức vẽ, Tác phẩm nghệ thuật của trẻ con, Nghệ thuật sáng tạo&#10;&#10;Nội dung do AI tạo ra có thể không chính xác.">
            <a:extLst>
              <a:ext uri="{FF2B5EF4-FFF2-40B4-BE49-F238E27FC236}">
                <a16:creationId xmlns:a16="http://schemas.microsoft.com/office/drawing/2014/main" id="{45367962-E1E7-DDF6-F36A-53CA17B1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3441" y="-2657401"/>
            <a:ext cx="9957317" cy="154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124</Words>
  <Application>Microsoft Office PowerPoint</Application>
  <PresentationFormat>Custom</PresentationFormat>
  <Paragraphs>23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Times New Roman</vt:lpstr>
      <vt:lpstr>Baloo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Sea Illustration Group Presentation</dc:title>
  <dc:creator>TIEN THANH</dc:creator>
  <cp:lastModifiedBy>Windows User</cp:lastModifiedBy>
  <cp:revision>59</cp:revision>
  <dcterms:created xsi:type="dcterms:W3CDTF">2006-08-16T00:00:00Z</dcterms:created>
  <dcterms:modified xsi:type="dcterms:W3CDTF">2026-04-17T09:48:44Z</dcterms:modified>
  <dc:identifier>DAG73f5kEXc</dc:identifier>
</cp:coreProperties>
</file>