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Lst>
  <p:notesMasterIdLst>
    <p:notesMasterId r:id="rId25"/>
  </p:notesMasterIdLst>
  <p:sldIdLst>
    <p:sldId id="256" r:id="rId2"/>
    <p:sldId id="331" r:id="rId3"/>
    <p:sldId id="258" r:id="rId4"/>
    <p:sldId id="333" r:id="rId5"/>
    <p:sldId id="286" r:id="rId6"/>
    <p:sldId id="287" r:id="rId7"/>
    <p:sldId id="288" r:id="rId8"/>
    <p:sldId id="289" r:id="rId9"/>
    <p:sldId id="290" r:id="rId10"/>
    <p:sldId id="338" r:id="rId11"/>
    <p:sldId id="291" r:id="rId12"/>
    <p:sldId id="293" r:id="rId13"/>
    <p:sldId id="334" r:id="rId14"/>
    <p:sldId id="336" r:id="rId15"/>
    <p:sldId id="335" r:id="rId16"/>
    <p:sldId id="259" r:id="rId17"/>
    <p:sldId id="278" r:id="rId18"/>
    <p:sldId id="261" r:id="rId19"/>
    <p:sldId id="279" r:id="rId20"/>
    <p:sldId id="268" r:id="rId21"/>
    <p:sldId id="282" r:id="rId22"/>
    <p:sldId id="269" r:id="rId23"/>
    <p:sldId id="33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F40A04CF-3519-4EDE-ADDC-E09357D152C2}">
          <p14:sldIdLst>
            <p14:sldId id="256"/>
            <p14:sldId id="331"/>
            <p14:sldId id="258"/>
            <p14:sldId id="333"/>
          </p14:sldIdLst>
        </p14:section>
        <p14:section name="Mục Chưa có tên" id="{D422EB9A-44BA-460F-9297-461E2AEBC139}">
          <p14:sldIdLst>
            <p14:sldId id="286"/>
            <p14:sldId id="287"/>
            <p14:sldId id="288"/>
            <p14:sldId id="289"/>
            <p14:sldId id="290"/>
            <p14:sldId id="338"/>
            <p14:sldId id="291"/>
            <p14:sldId id="293"/>
            <p14:sldId id="334"/>
            <p14:sldId id="336"/>
            <p14:sldId id="335"/>
            <p14:sldId id="259"/>
            <p14:sldId id="278"/>
            <p14:sldId id="261"/>
            <p14:sldId id="279"/>
            <p14:sldId id="268"/>
            <p14:sldId id="282"/>
            <p14:sldId id="269"/>
            <p14:sldId id="33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CCFFCC"/>
    <a:srgbClr val="FFCCCC"/>
    <a:srgbClr val="FFFFCC"/>
    <a:srgbClr val="CC99FF"/>
    <a:srgbClr val="810F03"/>
    <a:srgbClr val="9933FF"/>
    <a:srgbClr val="FF99CC"/>
    <a:srgbClr val="CCFF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Kiểu Trung bình 2 - Màu chủ đề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Kiểu Trung bình 2 - Màu chủ đề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Kiểu Trung bình 2 - Màu chủ đề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81" d="100"/>
          <a:sy n="81" d="100"/>
        </p:scale>
        <p:origin x="72"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FC920B-78F7-40D0-B29A-D52E8C4D53DE}" type="doc">
      <dgm:prSet loTypeId="urn:microsoft.com/office/officeart/2005/8/layout/radial5" loCatId="cycle" qsTypeId="urn:microsoft.com/office/officeart/2005/8/quickstyle/3d1" qsCatId="3D" csTypeId="urn:microsoft.com/office/officeart/2005/8/colors/colorful4" csCatId="colorful" phldr="1"/>
      <dgm:spPr/>
      <dgm:t>
        <a:bodyPr/>
        <a:lstStyle/>
        <a:p>
          <a:endParaRPr lang="vi-VN"/>
        </a:p>
      </dgm:t>
    </dgm:pt>
    <dgm:pt modelId="{794B76AC-8509-4C1E-936C-8906571D3FA2}">
      <dgm:prSet phldrT="[Văn bản]" custT="1"/>
      <dgm:spPr>
        <a:solidFill>
          <a:srgbClr val="FF99CC"/>
        </a:solidFill>
      </dgm:spPr>
      <dgm:t>
        <a:bodyPr/>
        <a:lstStyle/>
        <a:p>
          <a:r>
            <a:rPr lang="vi-VN" sz="2800" b="1" dirty="0">
              <a:solidFill>
                <a:srgbClr val="FF0000"/>
              </a:solidFill>
              <a:latin typeface="+mj-lt"/>
            </a:rPr>
            <a:t>NỘI QUY </a:t>
          </a:r>
          <a:r>
            <a:rPr lang="vi-VN" sz="2800" b="1">
              <a:solidFill>
                <a:srgbClr val="FF0000"/>
              </a:solidFill>
              <a:latin typeface="+mj-lt"/>
            </a:rPr>
            <a:t>LỚP </a:t>
          </a:r>
          <a:r>
            <a:rPr lang="vi-VN" sz="2800" b="1" smtClean="0">
              <a:solidFill>
                <a:srgbClr val="FF0000"/>
              </a:solidFill>
              <a:latin typeface="+mj-lt"/>
            </a:rPr>
            <a:t>3</a:t>
          </a:r>
          <a:r>
            <a:rPr lang="en-US" sz="2800" b="1" smtClean="0">
              <a:solidFill>
                <a:srgbClr val="FF0000"/>
              </a:solidFill>
              <a:latin typeface="+mj-lt"/>
            </a:rPr>
            <a:t>A</a:t>
          </a:r>
          <a:endParaRPr lang="vi-VN" sz="2800" b="1" dirty="0">
            <a:solidFill>
              <a:srgbClr val="FF0000"/>
            </a:solidFill>
            <a:latin typeface="+mj-lt"/>
          </a:endParaRPr>
        </a:p>
      </dgm:t>
    </dgm:pt>
    <dgm:pt modelId="{CF403021-56B8-429F-8EB0-3D3B681F9D61}" type="parTrans" cxnId="{D362C7A9-AF5A-408F-AD43-77CD927F97A0}">
      <dgm:prSet/>
      <dgm:spPr/>
      <dgm:t>
        <a:bodyPr/>
        <a:lstStyle/>
        <a:p>
          <a:endParaRPr lang="vi-VN"/>
        </a:p>
      </dgm:t>
    </dgm:pt>
    <dgm:pt modelId="{44D80188-0703-4E0B-B535-84D55F162EB0}" type="sibTrans" cxnId="{D362C7A9-AF5A-408F-AD43-77CD927F97A0}">
      <dgm:prSet/>
      <dgm:spPr/>
      <dgm:t>
        <a:bodyPr/>
        <a:lstStyle/>
        <a:p>
          <a:endParaRPr lang="vi-VN"/>
        </a:p>
      </dgm:t>
    </dgm:pt>
    <dgm:pt modelId="{04A20B60-8F66-4A9A-AA54-A78C5385216D}">
      <dgm:prSet phldrT="[Văn bản]" custT="1"/>
      <dgm:spPr/>
      <dgm:t>
        <a:bodyPr/>
        <a:lstStyle/>
        <a:p>
          <a:r>
            <a:rPr lang="vi-VN" sz="2400" b="1" dirty="0">
              <a:solidFill>
                <a:schemeClr val="accent6">
                  <a:lumMod val="50000"/>
                </a:schemeClr>
              </a:solidFill>
            </a:rPr>
            <a:t>Đi </a:t>
          </a:r>
          <a:r>
            <a:rPr lang="vi-VN" sz="2400" b="1" dirty="0" err="1">
              <a:solidFill>
                <a:schemeClr val="accent6">
                  <a:lumMod val="50000"/>
                </a:schemeClr>
              </a:solidFill>
            </a:rPr>
            <a:t>học</a:t>
          </a:r>
          <a:r>
            <a:rPr lang="vi-VN" sz="2400" b="1" dirty="0">
              <a:solidFill>
                <a:schemeClr val="accent6">
                  <a:lumMod val="50000"/>
                </a:schemeClr>
              </a:solidFill>
            </a:rPr>
            <a:t> </a:t>
          </a:r>
          <a:r>
            <a:rPr lang="vi-VN" sz="2400" b="1" dirty="0" err="1">
              <a:solidFill>
                <a:schemeClr val="accent6">
                  <a:lumMod val="50000"/>
                </a:schemeClr>
              </a:solidFill>
            </a:rPr>
            <a:t>đúng</a:t>
          </a:r>
          <a:r>
            <a:rPr lang="vi-VN" sz="2400" b="1" dirty="0">
              <a:solidFill>
                <a:schemeClr val="accent6">
                  <a:lumMod val="50000"/>
                </a:schemeClr>
              </a:solidFill>
            </a:rPr>
            <a:t> </a:t>
          </a:r>
          <a:r>
            <a:rPr lang="vi-VN" sz="2400" b="1" dirty="0" err="1">
              <a:solidFill>
                <a:schemeClr val="accent6">
                  <a:lumMod val="50000"/>
                </a:schemeClr>
              </a:solidFill>
            </a:rPr>
            <a:t>giờ</a:t>
          </a:r>
          <a:r>
            <a:rPr lang="vi-VN" sz="2400" b="1" dirty="0">
              <a:solidFill>
                <a:schemeClr val="accent6">
                  <a:lumMod val="50000"/>
                </a:schemeClr>
              </a:solidFill>
            </a:rPr>
            <a:t> </a:t>
          </a:r>
        </a:p>
      </dgm:t>
    </dgm:pt>
    <dgm:pt modelId="{A272A1A9-8982-42EC-92DD-D16345AE3700}" type="parTrans" cxnId="{B158D656-3C39-4B9A-9034-AF512E444CEB}">
      <dgm:prSet/>
      <dgm:spPr/>
      <dgm:t>
        <a:bodyPr/>
        <a:lstStyle/>
        <a:p>
          <a:endParaRPr lang="vi-VN"/>
        </a:p>
      </dgm:t>
    </dgm:pt>
    <dgm:pt modelId="{1863B518-DB04-43CD-92C7-53490DDFBD03}" type="sibTrans" cxnId="{B158D656-3C39-4B9A-9034-AF512E444CEB}">
      <dgm:prSet/>
      <dgm:spPr/>
      <dgm:t>
        <a:bodyPr/>
        <a:lstStyle/>
        <a:p>
          <a:endParaRPr lang="vi-VN"/>
        </a:p>
      </dgm:t>
    </dgm:pt>
    <dgm:pt modelId="{7293E8B6-D3ED-4C4C-BE44-EFF4F1838ABD}">
      <dgm:prSet phldrT="[Văn bản]" custT="1"/>
      <dgm:spPr>
        <a:solidFill>
          <a:schemeClr val="accent2">
            <a:lumMod val="40000"/>
            <a:lumOff val="60000"/>
          </a:schemeClr>
        </a:solidFill>
      </dgm:spPr>
      <dgm:t>
        <a:bodyPr/>
        <a:lstStyle/>
        <a:p>
          <a:r>
            <a:rPr lang="vi-VN" sz="2400" b="1" dirty="0" err="1">
              <a:solidFill>
                <a:srgbClr val="7030A0"/>
              </a:solidFill>
            </a:rPr>
            <a:t>Có</a:t>
          </a:r>
          <a:r>
            <a:rPr lang="vi-VN" sz="2400" b="1" dirty="0">
              <a:solidFill>
                <a:srgbClr val="7030A0"/>
              </a:solidFill>
            </a:rPr>
            <a:t> </a:t>
          </a:r>
          <a:r>
            <a:rPr lang="vi-VN" sz="2400" b="1" dirty="0" err="1">
              <a:solidFill>
                <a:srgbClr val="7030A0"/>
              </a:solidFill>
            </a:rPr>
            <a:t>đủ</a:t>
          </a:r>
          <a:r>
            <a:rPr lang="vi-VN" sz="2400" b="1" dirty="0">
              <a:solidFill>
                <a:srgbClr val="7030A0"/>
              </a:solidFill>
            </a:rPr>
            <a:t> </a:t>
          </a:r>
          <a:r>
            <a:rPr lang="vi-VN" sz="2400" b="1" dirty="0" err="1">
              <a:solidFill>
                <a:srgbClr val="7030A0"/>
              </a:solidFill>
            </a:rPr>
            <a:t>sách</a:t>
          </a:r>
          <a:r>
            <a:rPr lang="vi-VN" sz="2400" b="1" dirty="0">
              <a:solidFill>
                <a:srgbClr val="7030A0"/>
              </a:solidFill>
            </a:rPr>
            <a:t> </a:t>
          </a:r>
          <a:r>
            <a:rPr lang="vi-VN" sz="2400" b="1" dirty="0" err="1">
              <a:solidFill>
                <a:srgbClr val="7030A0"/>
              </a:solidFill>
            </a:rPr>
            <a:t>vở</a:t>
          </a:r>
          <a:r>
            <a:rPr lang="vi-VN" sz="2400" b="1" dirty="0">
              <a:solidFill>
                <a:srgbClr val="7030A0"/>
              </a:solidFill>
            </a:rPr>
            <a:t> </a:t>
          </a:r>
          <a:r>
            <a:rPr lang="vi-VN" sz="2400" b="1" dirty="0" err="1">
              <a:solidFill>
                <a:srgbClr val="7030A0"/>
              </a:solidFill>
            </a:rPr>
            <a:t>học</a:t>
          </a:r>
          <a:r>
            <a:rPr lang="vi-VN" sz="2400" b="1" dirty="0">
              <a:solidFill>
                <a:srgbClr val="7030A0"/>
              </a:solidFill>
            </a:rPr>
            <a:t> </a:t>
          </a:r>
          <a:r>
            <a:rPr lang="vi-VN" sz="2400" b="1" dirty="0" err="1">
              <a:solidFill>
                <a:srgbClr val="7030A0"/>
              </a:solidFill>
            </a:rPr>
            <a:t>tập</a:t>
          </a:r>
          <a:endParaRPr lang="vi-VN" sz="2400" b="1" dirty="0">
            <a:solidFill>
              <a:srgbClr val="7030A0"/>
            </a:solidFill>
          </a:endParaRPr>
        </a:p>
      </dgm:t>
    </dgm:pt>
    <dgm:pt modelId="{92C74B91-3880-49D9-9AD9-A7B02D5ABC60}" type="parTrans" cxnId="{8105CC8A-FB01-486A-B7D2-FE472711D508}">
      <dgm:prSet/>
      <dgm:spPr/>
      <dgm:t>
        <a:bodyPr/>
        <a:lstStyle/>
        <a:p>
          <a:endParaRPr lang="vi-VN"/>
        </a:p>
      </dgm:t>
    </dgm:pt>
    <dgm:pt modelId="{AEB00E8D-5B6E-4439-872D-B8CCE96F8971}" type="sibTrans" cxnId="{8105CC8A-FB01-486A-B7D2-FE472711D508}">
      <dgm:prSet/>
      <dgm:spPr/>
      <dgm:t>
        <a:bodyPr/>
        <a:lstStyle/>
        <a:p>
          <a:endParaRPr lang="vi-VN"/>
        </a:p>
      </dgm:t>
    </dgm:pt>
    <dgm:pt modelId="{752B1DE2-FADE-405B-899D-6D5A00711397}">
      <dgm:prSet phldrT="[Văn bản]" custT="1"/>
      <dgm:spPr>
        <a:solidFill>
          <a:schemeClr val="accent5">
            <a:lumMod val="60000"/>
            <a:lumOff val="40000"/>
          </a:schemeClr>
        </a:solidFill>
      </dgm:spPr>
      <dgm:t>
        <a:bodyPr/>
        <a:lstStyle/>
        <a:p>
          <a:r>
            <a:rPr lang="vi-VN" sz="2400" b="1" dirty="0">
              <a:solidFill>
                <a:schemeClr val="tx1"/>
              </a:solidFill>
            </a:rPr>
            <a:t>Chăm </a:t>
          </a:r>
          <a:r>
            <a:rPr lang="vi-VN" sz="2400" b="1" dirty="0" err="1">
              <a:solidFill>
                <a:schemeClr val="tx1"/>
              </a:solidFill>
            </a:rPr>
            <a:t>chú</a:t>
          </a:r>
          <a:r>
            <a:rPr lang="vi-VN" sz="2400" b="1" dirty="0">
              <a:solidFill>
                <a:schemeClr val="tx1"/>
              </a:solidFill>
            </a:rPr>
            <a:t> nghe </a:t>
          </a:r>
          <a:r>
            <a:rPr lang="vi-VN" sz="2400" b="1" dirty="0" err="1">
              <a:solidFill>
                <a:schemeClr val="tx1"/>
              </a:solidFill>
            </a:rPr>
            <a:t>giảng</a:t>
          </a:r>
          <a:r>
            <a:rPr lang="vi-VN" sz="2400" b="1" dirty="0">
              <a:solidFill>
                <a:schemeClr val="tx1"/>
              </a:solidFill>
            </a:rPr>
            <a:t> </a:t>
          </a:r>
        </a:p>
      </dgm:t>
    </dgm:pt>
    <dgm:pt modelId="{482D20CF-B161-4A6A-9EB8-D9855277F867}" type="parTrans" cxnId="{3F9D8EF2-27A6-4E20-8E77-0F95F2689C31}">
      <dgm:prSet/>
      <dgm:spPr/>
      <dgm:t>
        <a:bodyPr/>
        <a:lstStyle/>
        <a:p>
          <a:endParaRPr lang="vi-VN"/>
        </a:p>
      </dgm:t>
    </dgm:pt>
    <dgm:pt modelId="{7BB7374A-26B9-440B-A873-60347227D4E2}" type="sibTrans" cxnId="{3F9D8EF2-27A6-4E20-8E77-0F95F2689C31}">
      <dgm:prSet/>
      <dgm:spPr/>
      <dgm:t>
        <a:bodyPr/>
        <a:lstStyle/>
        <a:p>
          <a:endParaRPr lang="vi-VN"/>
        </a:p>
      </dgm:t>
    </dgm:pt>
    <dgm:pt modelId="{FE5DF6D4-32B6-4B0B-B15C-5050FAEB720A}">
      <dgm:prSet phldrT="[Văn bản]" custT="1"/>
      <dgm:spPr>
        <a:solidFill>
          <a:srgbClr val="CCCCFF"/>
        </a:solidFill>
      </dgm:spPr>
      <dgm:t>
        <a:bodyPr/>
        <a:lstStyle/>
        <a:p>
          <a:r>
            <a:rPr lang="vi-VN" sz="2400" b="1" dirty="0">
              <a:solidFill>
                <a:schemeClr val="accent2"/>
              </a:solidFill>
            </a:rPr>
            <a:t>Không </a:t>
          </a:r>
          <a:r>
            <a:rPr lang="vi-VN" sz="2400" b="1" dirty="0" err="1">
              <a:solidFill>
                <a:schemeClr val="accent2"/>
              </a:solidFill>
            </a:rPr>
            <a:t>nói</a:t>
          </a:r>
          <a:r>
            <a:rPr lang="vi-VN" sz="2400" b="1" dirty="0">
              <a:solidFill>
                <a:schemeClr val="accent2"/>
              </a:solidFill>
            </a:rPr>
            <a:t> </a:t>
          </a:r>
          <a:r>
            <a:rPr lang="vi-VN" sz="2400" b="1" dirty="0" err="1">
              <a:solidFill>
                <a:schemeClr val="accent2"/>
              </a:solidFill>
            </a:rPr>
            <a:t>tục</a:t>
          </a:r>
          <a:r>
            <a:rPr lang="vi-VN" sz="2400" b="1" dirty="0">
              <a:solidFill>
                <a:schemeClr val="accent2"/>
              </a:solidFill>
            </a:rPr>
            <a:t>, </a:t>
          </a:r>
          <a:r>
            <a:rPr lang="vi-VN" sz="2400" b="1" dirty="0" err="1">
              <a:solidFill>
                <a:schemeClr val="accent2"/>
              </a:solidFill>
            </a:rPr>
            <a:t>chửi</a:t>
          </a:r>
          <a:r>
            <a:rPr lang="vi-VN" sz="2400" b="1" dirty="0">
              <a:solidFill>
                <a:schemeClr val="accent2"/>
              </a:solidFill>
            </a:rPr>
            <a:t> </a:t>
          </a:r>
          <a:r>
            <a:rPr lang="vi-VN" sz="2400" b="1" dirty="0" err="1">
              <a:solidFill>
                <a:schemeClr val="accent2"/>
              </a:solidFill>
            </a:rPr>
            <a:t>bậy</a:t>
          </a:r>
          <a:endParaRPr lang="vi-VN" sz="2400" b="1" dirty="0">
            <a:solidFill>
              <a:schemeClr val="accent2"/>
            </a:solidFill>
          </a:endParaRPr>
        </a:p>
      </dgm:t>
    </dgm:pt>
    <dgm:pt modelId="{FD985F1F-76F3-45E1-804C-91922C764058}" type="parTrans" cxnId="{8EBFB544-1EDA-4425-B42B-3779A70F4C61}">
      <dgm:prSet/>
      <dgm:spPr/>
      <dgm:t>
        <a:bodyPr/>
        <a:lstStyle/>
        <a:p>
          <a:endParaRPr lang="vi-VN"/>
        </a:p>
      </dgm:t>
    </dgm:pt>
    <dgm:pt modelId="{E3E58155-C639-4187-8339-E760B59B3B24}" type="sibTrans" cxnId="{8EBFB544-1EDA-4425-B42B-3779A70F4C61}">
      <dgm:prSet/>
      <dgm:spPr/>
      <dgm:t>
        <a:bodyPr/>
        <a:lstStyle/>
        <a:p>
          <a:endParaRPr lang="vi-VN"/>
        </a:p>
      </dgm:t>
    </dgm:pt>
    <dgm:pt modelId="{D0CA38C7-A96A-4798-99B0-C543B4809EFA}">
      <dgm:prSet custT="1"/>
      <dgm:spPr/>
      <dgm:t>
        <a:bodyPr/>
        <a:lstStyle/>
        <a:p>
          <a:r>
            <a:rPr lang="vi-VN" sz="2400" b="1" dirty="0">
              <a:solidFill>
                <a:schemeClr val="tx1"/>
              </a:solidFill>
            </a:rPr>
            <a:t>Chăm </a:t>
          </a:r>
          <a:r>
            <a:rPr lang="vi-VN" sz="2400" b="1" dirty="0" err="1">
              <a:solidFill>
                <a:schemeClr val="tx1"/>
              </a:solidFill>
            </a:rPr>
            <a:t>sóc</a:t>
          </a:r>
          <a:r>
            <a:rPr lang="vi-VN" sz="2400" b="1" dirty="0">
              <a:solidFill>
                <a:schemeClr val="tx1"/>
              </a:solidFill>
            </a:rPr>
            <a:t> cây xanh </a:t>
          </a:r>
        </a:p>
      </dgm:t>
    </dgm:pt>
    <dgm:pt modelId="{73ADF3A6-13B3-45C2-A93A-7141B0F053C9}" type="parTrans" cxnId="{2854A37D-3E0F-4F89-B393-D6AD69B3E7C8}">
      <dgm:prSet/>
      <dgm:spPr/>
      <dgm:t>
        <a:bodyPr/>
        <a:lstStyle/>
        <a:p>
          <a:endParaRPr lang="vi-VN"/>
        </a:p>
      </dgm:t>
    </dgm:pt>
    <dgm:pt modelId="{E2E0CB80-A5D8-4342-A421-F624EF8BA954}" type="sibTrans" cxnId="{2854A37D-3E0F-4F89-B393-D6AD69B3E7C8}">
      <dgm:prSet/>
      <dgm:spPr/>
      <dgm:t>
        <a:bodyPr/>
        <a:lstStyle/>
        <a:p>
          <a:endParaRPr lang="vi-VN"/>
        </a:p>
      </dgm:t>
    </dgm:pt>
    <dgm:pt modelId="{9D5DBAD2-542C-425E-82F2-3D95F81552C4}">
      <dgm:prSet custT="1"/>
      <dgm:spPr/>
      <dgm:t>
        <a:bodyPr/>
        <a:lstStyle/>
        <a:p>
          <a:r>
            <a:rPr lang="vi-VN" sz="2400" b="1" dirty="0" err="1">
              <a:solidFill>
                <a:srgbClr val="C00000"/>
              </a:solidFill>
            </a:rPr>
            <a:t>Đoàn</a:t>
          </a:r>
          <a:r>
            <a:rPr lang="vi-VN" sz="2400" b="1" dirty="0">
              <a:solidFill>
                <a:srgbClr val="C00000"/>
              </a:solidFill>
            </a:rPr>
            <a:t> </a:t>
          </a:r>
          <a:r>
            <a:rPr lang="vi-VN" sz="2400" b="1" dirty="0" err="1">
              <a:solidFill>
                <a:srgbClr val="C00000"/>
              </a:solidFill>
            </a:rPr>
            <a:t>kết</a:t>
          </a:r>
          <a:r>
            <a:rPr lang="vi-VN" sz="2400" b="1" dirty="0">
              <a:solidFill>
                <a:srgbClr val="C00000"/>
              </a:solidFill>
            </a:rPr>
            <a:t>, </a:t>
          </a:r>
          <a:r>
            <a:rPr lang="vi-VN" sz="2400" b="1" dirty="0" err="1">
              <a:solidFill>
                <a:srgbClr val="C00000"/>
              </a:solidFill>
            </a:rPr>
            <a:t>giúp</a:t>
          </a:r>
          <a:r>
            <a:rPr lang="vi-VN" sz="2400" b="1" dirty="0">
              <a:solidFill>
                <a:srgbClr val="C00000"/>
              </a:solidFill>
            </a:rPr>
            <a:t> </a:t>
          </a:r>
          <a:r>
            <a:rPr lang="vi-VN" sz="2400" b="1" dirty="0" err="1">
              <a:solidFill>
                <a:srgbClr val="C00000"/>
              </a:solidFill>
            </a:rPr>
            <a:t>đỡ</a:t>
          </a:r>
          <a:r>
            <a:rPr lang="vi-VN" sz="2400" b="1" dirty="0">
              <a:solidFill>
                <a:srgbClr val="C00000"/>
              </a:solidFill>
            </a:rPr>
            <a:t> </a:t>
          </a:r>
          <a:r>
            <a:rPr lang="vi-VN" sz="2400" b="1" dirty="0" err="1">
              <a:solidFill>
                <a:srgbClr val="C00000"/>
              </a:solidFill>
            </a:rPr>
            <a:t>bạn</a:t>
          </a:r>
          <a:endParaRPr lang="vi-VN" sz="2400" b="1" dirty="0">
            <a:solidFill>
              <a:srgbClr val="C00000"/>
            </a:solidFill>
          </a:endParaRPr>
        </a:p>
      </dgm:t>
    </dgm:pt>
    <dgm:pt modelId="{CCFC6C2F-FAA7-4F4A-AB7F-05B461928660}" type="parTrans" cxnId="{D51E9282-ABF4-4AA4-B5CE-342A42C590A6}">
      <dgm:prSet/>
      <dgm:spPr/>
      <dgm:t>
        <a:bodyPr/>
        <a:lstStyle/>
        <a:p>
          <a:endParaRPr lang="vi-VN"/>
        </a:p>
      </dgm:t>
    </dgm:pt>
    <dgm:pt modelId="{BEA9A8E2-688C-486C-A914-516743A74F6B}" type="sibTrans" cxnId="{D51E9282-ABF4-4AA4-B5CE-342A42C590A6}">
      <dgm:prSet/>
      <dgm:spPr/>
      <dgm:t>
        <a:bodyPr/>
        <a:lstStyle/>
        <a:p>
          <a:endParaRPr lang="vi-VN"/>
        </a:p>
      </dgm:t>
    </dgm:pt>
    <dgm:pt modelId="{C8C13DBA-0D20-4FFB-A624-CD82FF97C974}">
      <dgm:prSet custT="1"/>
      <dgm:spPr/>
      <dgm:t>
        <a:bodyPr/>
        <a:lstStyle/>
        <a:p>
          <a:r>
            <a:rPr lang="vi-VN" sz="2400" b="1" dirty="0" err="1"/>
            <a:t>Bỏ</a:t>
          </a:r>
          <a:r>
            <a:rPr lang="vi-VN" sz="2400" b="1" dirty="0"/>
            <a:t> </a:t>
          </a:r>
          <a:r>
            <a:rPr lang="vi-VN" sz="2400" b="1" dirty="0" err="1"/>
            <a:t>rác</a:t>
          </a:r>
          <a:r>
            <a:rPr lang="vi-VN" sz="2400" b="1" dirty="0"/>
            <a:t> </a:t>
          </a:r>
          <a:r>
            <a:rPr lang="vi-VN" sz="2400" b="1" dirty="0" err="1"/>
            <a:t>đúng</a:t>
          </a:r>
          <a:r>
            <a:rPr lang="vi-VN" sz="2400" b="1" dirty="0"/>
            <a:t> nơi quy </a:t>
          </a:r>
          <a:r>
            <a:rPr lang="vi-VN" sz="2400" b="1" dirty="0" err="1"/>
            <a:t>định</a:t>
          </a:r>
          <a:endParaRPr lang="vi-VN" sz="2400" b="1" dirty="0"/>
        </a:p>
      </dgm:t>
    </dgm:pt>
    <dgm:pt modelId="{1C6D6B8A-0CBA-4A31-8ED1-52C7B3AC3E0C}" type="parTrans" cxnId="{2B8F23AD-2048-4170-9274-A39A37989652}">
      <dgm:prSet/>
      <dgm:spPr/>
      <dgm:t>
        <a:bodyPr/>
        <a:lstStyle/>
        <a:p>
          <a:endParaRPr lang="vi-VN"/>
        </a:p>
      </dgm:t>
    </dgm:pt>
    <dgm:pt modelId="{8E1D6E75-73A4-49E1-A50E-F5C3DA864B3F}" type="sibTrans" cxnId="{2B8F23AD-2048-4170-9274-A39A37989652}">
      <dgm:prSet/>
      <dgm:spPr/>
      <dgm:t>
        <a:bodyPr/>
        <a:lstStyle/>
        <a:p>
          <a:endParaRPr lang="vi-VN"/>
        </a:p>
      </dgm:t>
    </dgm:pt>
    <dgm:pt modelId="{EAAF66EA-2988-4DEF-9792-E2028CADB620}" type="pres">
      <dgm:prSet presAssocID="{48FC920B-78F7-40D0-B29A-D52E8C4D53DE}" presName="Name0" presStyleCnt="0">
        <dgm:presLayoutVars>
          <dgm:chMax val="1"/>
          <dgm:dir/>
          <dgm:animLvl val="ctr"/>
          <dgm:resizeHandles val="exact"/>
        </dgm:presLayoutVars>
      </dgm:prSet>
      <dgm:spPr/>
      <dgm:t>
        <a:bodyPr/>
        <a:lstStyle/>
        <a:p>
          <a:endParaRPr lang="en-US"/>
        </a:p>
      </dgm:t>
    </dgm:pt>
    <dgm:pt modelId="{61014744-1257-467A-8C80-D4AF91797464}" type="pres">
      <dgm:prSet presAssocID="{794B76AC-8509-4C1E-936C-8906571D3FA2}" presName="centerShape" presStyleLbl="node0" presStyleIdx="0" presStyleCnt="1"/>
      <dgm:spPr/>
      <dgm:t>
        <a:bodyPr/>
        <a:lstStyle/>
        <a:p>
          <a:endParaRPr lang="en-US"/>
        </a:p>
      </dgm:t>
    </dgm:pt>
    <dgm:pt modelId="{5A30F61C-EBE7-4BFB-BC53-59D7C0B8DB21}" type="pres">
      <dgm:prSet presAssocID="{A272A1A9-8982-42EC-92DD-D16345AE3700}" presName="parTrans" presStyleLbl="sibTrans2D1" presStyleIdx="0" presStyleCnt="7"/>
      <dgm:spPr/>
      <dgm:t>
        <a:bodyPr/>
        <a:lstStyle/>
        <a:p>
          <a:endParaRPr lang="en-US"/>
        </a:p>
      </dgm:t>
    </dgm:pt>
    <dgm:pt modelId="{1B4B9C8C-3FC8-4181-9482-28E828319820}" type="pres">
      <dgm:prSet presAssocID="{A272A1A9-8982-42EC-92DD-D16345AE3700}" presName="connectorText" presStyleLbl="sibTrans2D1" presStyleIdx="0" presStyleCnt="7"/>
      <dgm:spPr/>
      <dgm:t>
        <a:bodyPr/>
        <a:lstStyle/>
        <a:p>
          <a:endParaRPr lang="en-US"/>
        </a:p>
      </dgm:t>
    </dgm:pt>
    <dgm:pt modelId="{786D8F7A-9725-4BB7-B123-1243FE156D17}" type="pres">
      <dgm:prSet presAssocID="{04A20B60-8F66-4A9A-AA54-A78C5385216D}" presName="node" presStyleLbl="node1" presStyleIdx="0" presStyleCnt="7" custRadScaleRad="97461" custRadScaleInc="-21549">
        <dgm:presLayoutVars>
          <dgm:bulletEnabled val="1"/>
        </dgm:presLayoutVars>
      </dgm:prSet>
      <dgm:spPr/>
      <dgm:t>
        <a:bodyPr/>
        <a:lstStyle/>
        <a:p>
          <a:endParaRPr lang="en-US"/>
        </a:p>
      </dgm:t>
    </dgm:pt>
    <dgm:pt modelId="{1BAAE9B5-C466-4EC4-8584-61AB9107FD3C}" type="pres">
      <dgm:prSet presAssocID="{92C74B91-3880-49D9-9AD9-A7B02D5ABC60}" presName="parTrans" presStyleLbl="sibTrans2D1" presStyleIdx="1" presStyleCnt="7"/>
      <dgm:spPr/>
      <dgm:t>
        <a:bodyPr/>
        <a:lstStyle/>
        <a:p>
          <a:endParaRPr lang="en-US"/>
        </a:p>
      </dgm:t>
    </dgm:pt>
    <dgm:pt modelId="{4C49AD44-39FD-4DC7-8603-D7CC0CB106B0}" type="pres">
      <dgm:prSet presAssocID="{92C74B91-3880-49D9-9AD9-A7B02D5ABC60}" presName="connectorText" presStyleLbl="sibTrans2D1" presStyleIdx="1" presStyleCnt="7"/>
      <dgm:spPr/>
      <dgm:t>
        <a:bodyPr/>
        <a:lstStyle/>
        <a:p>
          <a:endParaRPr lang="en-US"/>
        </a:p>
      </dgm:t>
    </dgm:pt>
    <dgm:pt modelId="{582ABB45-39D9-4DEA-A359-80E997A47A5B}" type="pres">
      <dgm:prSet presAssocID="{7293E8B6-D3ED-4C4C-BE44-EFF4F1838ABD}" presName="node" presStyleLbl="node1" presStyleIdx="1" presStyleCnt="7" custRadScaleRad="100281" custRadScaleInc="-26334">
        <dgm:presLayoutVars>
          <dgm:bulletEnabled val="1"/>
        </dgm:presLayoutVars>
      </dgm:prSet>
      <dgm:spPr/>
      <dgm:t>
        <a:bodyPr/>
        <a:lstStyle/>
        <a:p>
          <a:endParaRPr lang="en-US"/>
        </a:p>
      </dgm:t>
    </dgm:pt>
    <dgm:pt modelId="{20FCDB9C-B8C4-4D77-A59B-DFB0C56D2140}" type="pres">
      <dgm:prSet presAssocID="{482D20CF-B161-4A6A-9EB8-D9855277F867}" presName="parTrans" presStyleLbl="sibTrans2D1" presStyleIdx="2" presStyleCnt="7"/>
      <dgm:spPr/>
      <dgm:t>
        <a:bodyPr/>
        <a:lstStyle/>
        <a:p>
          <a:endParaRPr lang="en-US"/>
        </a:p>
      </dgm:t>
    </dgm:pt>
    <dgm:pt modelId="{CA8594E6-88D1-42D9-92C4-AD7FA2E5F05D}" type="pres">
      <dgm:prSet presAssocID="{482D20CF-B161-4A6A-9EB8-D9855277F867}" presName="connectorText" presStyleLbl="sibTrans2D1" presStyleIdx="2" presStyleCnt="7"/>
      <dgm:spPr/>
      <dgm:t>
        <a:bodyPr/>
        <a:lstStyle/>
        <a:p>
          <a:endParaRPr lang="en-US"/>
        </a:p>
      </dgm:t>
    </dgm:pt>
    <dgm:pt modelId="{2998298D-A98A-4A7B-8C7D-AA593C28B7F5}" type="pres">
      <dgm:prSet presAssocID="{752B1DE2-FADE-405B-899D-6D5A00711397}" presName="node" presStyleLbl="node1" presStyleIdx="2" presStyleCnt="7" custRadScaleRad="94886" custRadScaleInc="-29864">
        <dgm:presLayoutVars>
          <dgm:bulletEnabled val="1"/>
        </dgm:presLayoutVars>
      </dgm:prSet>
      <dgm:spPr/>
      <dgm:t>
        <a:bodyPr/>
        <a:lstStyle/>
        <a:p>
          <a:endParaRPr lang="en-US"/>
        </a:p>
      </dgm:t>
    </dgm:pt>
    <dgm:pt modelId="{117C07E5-859A-4D04-A948-096A11A73103}" type="pres">
      <dgm:prSet presAssocID="{FD985F1F-76F3-45E1-804C-91922C764058}" presName="parTrans" presStyleLbl="sibTrans2D1" presStyleIdx="3" presStyleCnt="7" custLinFactNeighborX="8853" custLinFactNeighborY="22344"/>
      <dgm:spPr/>
      <dgm:t>
        <a:bodyPr/>
        <a:lstStyle/>
        <a:p>
          <a:endParaRPr lang="en-US"/>
        </a:p>
      </dgm:t>
    </dgm:pt>
    <dgm:pt modelId="{011F3CE9-DAF4-4ED1-A089-78F659C92A56}" type="pres">
      <dgm:prSet presAssocID="{FD985F1F-76F3-45E1-804C-91922C764058}" presName="connectorText" presStyleLbl="sibTrans2D1" presStyleIdx="3" presStyleCnt="7"/>
      <dgm:spPr/>
      <dgm:t>
        <a:bodyPr/>
        <a:lstStyle/>
        <a:p>
          <a:endParaRPr lang="en-US"/>
        </a:p>
      </dgm:t>
    </dgm:pt>
    <dgm:pt modelId="{DCAD2B44-A10C-4C6A-A26C-2CBB0B2C382A}" type="pres">
      <dgm:prSet presAssocID="{FE5DF6D4-32B6-4B0B-B15C-5050FAEB720A}" presName="node" presStyleLbl="node1" presStyleIdx="3" presStyleCnt="7" custRadScaleRad="96728" custRadScaleInc="-40559">
        <dgm:presLayoutVars>
          <dgm:bulletEnabled val="1"/>
        </dgm:presLayoutVars>
      </dgm:prSet>
      <dgm:spPr/>
      <dgm:t>
        <a:bodyPr/>
        <a:lstStyle/>
        <a:p>
          <a:endParaRPr lang="en-US"/>
        </a:p>
      </dgm:t>
    </dgm:pt>
    <dgm:pt modelId="{5647E9C7-1119-45E4-BAD8-99B15D7C299C}" type="pres">
      <dgm:prSet presAssocID="{73ADF3A6-13B3-45C2-A93A-7141B0F053C9}" presName="parTrans" presStyleLbl="sibTrans2D1" presStyleIdx="4" presStyleCnt="7" custLinFactNeighborX="8853" custLinFactNeighborY="22344"/>
      <dgm:spPr/>
      <dgm:t>
        <a:bodyPr/>
        <a:lstStyle/>
        <a:p>
          <a:endParaRPr lang="en-US"/>
        </a:p>
      </dgm:t>
    </dgm:pt>
    <dgm:pt modelId="{27CC40B2-D424-494F-9FBA-102B942339E9}" type="pres">
      <dgm:prSet presAssocID="{73ADF3A6-13B3-45C2-A93A-7141B0F053C9}" presName="connectorText" presStyleLbl="sibTrans2D1" presStyleIdx="4" presStyleCnt="7"/>
      <dgm:spPr/>
      <dgm:t>
        <a:bodyPr/>
        <a:lstStyle/>
        <a:p>
          <a:endParaRPr lang="en-US"/>
        </a:p>
      </dgm:t>
    </dgm:pt>
    <dgm:pt modelId="{7A19BCD7-A562-4E21-BA27-E56ACE11C2CA}" type="pres">
      <dgm:prSet presAssocID="{D0CA38C7-A96A-4798-99B0-C543B4809EFA}" presName="node" presStyleLbl="node1" presStyleIdx="4" presStyleCnt="7" custRadScaleRad="96728" custRadScaleInc="-40559">
        <dgm:presLayoutVars>
          <dgm:bulletEnabled val="1"/>
        </dgm:presLayoutVars>
      </dgm:prSet>
      <dgm:spPr/>
      <dgm:t>
        <a:bodyPr/>
        <a:lstStyle/>
        <a:p>
          <a:endParaRPr lang="en-US"/>
        </a:p>
      </dgm:t>
    </dgm:pt>
    <dgm:pt modelId="{BBF10F75-F62E-4F9E-8528-42F7B08AAF79}" type="pres">
      <dgm:prSet presAssocID="{CCFC6C2F-FAA7-4F4A-AB7F-05B461928660}" presName="parTrans" presStyleLbl="sibTrans2D1" presStyleIdx="5" presStyleCnt="7" custLinFactNeighborX="8853" custLinFactNeighborY="22344"/>
      <dgm:spPr/>
      <dgm:t>
        <a:bodyPr/>
        <a:lstStyle/>
        <a:p>
          <a:endParaRPr lang="en-US"/>
        </a:p>
      </dgm:t>
    </dgm:pt>
    <dgm:pt modelId="{0EF4D142-405E-4608-B0C3-6DCE2A5DC813}" type="pres">
      <dgm:prSet presAssocID="{CCFC6C2F-FAA7-4F4A-AB7F-05B461928660}" presName="connectorText" presStyleLbl="sibTrans2D1" presStyleIdx="5" presStyleCnt="7"/>
      <dgm:spPr/>
      <dgm:t>
        <a:bodyPr/>
        <a:lstStyle/>
        <a:p>
          <a:endParaRPr lang="en-US"/>
        </a:p>
      </dgm:t>
    </dgm:pt>
    <dgm:pt modelId="{AF75AFD5-6611-4C98-8938-D2F1032398F9}" type="pres">
      <dgm:prSet presAssocID="{9D5DBAD2-542C-425E-82F2-3D95F81552C4}" presName="node" presStyleLbl="node1" presStyleIdx="5" presStyleCnt="7" custRadScaleRad="96728" custRadScaleInc="-40559">
        <dgm:presLayoutVars>
          <dgm:bulletEnabled val="1"/>
        </dgm:presLayoutVars>
      </dgm:prSet>
      <dgm:spPr/>
      <dgm:t>
        <a:bodyPr/>
        <a:lstStyle/>
        <a:p>
          <a:endParaRPr lang="en-US"/>
        </a:p>
      </dgm:t>
    </dgm:pt>
    <dgm:pt modelId="{AFE8E376-8B16-454B-864C-2FFDFD53577D}" type="pres">
      <dgm:prSet presAssocID="{1C6D6B8A-0CBA-4A31-8ED1-52C7B3AC3E0C}" presName="parTrans" presStyleLbl="sibTrans2D1" presStyleIdx="6" presStyleCnt="7" custLinFactNeighborX="8853" custLinFactNeighborY="22344"/>
      <dgm:spPr/>
      <dgm:t>
        <a:bodyPr/>
        <a:lstStyle/>
        <a:p>
          <a:endParaRPr lang="en-US"/>
        </a:p>
      </dgm:t>
    </dgm:pt>
    <dgm:pt modelId="{F74482D0-43DF-4852-9DC4-BFE5243641F4}" type="pres">
      <dgm:prSet presAssocID="{1C6D6B8A-0CBA-4A31-8ED1-52C7B3AC3E0C}" presName="connectorText" presStyleLbl="sibTrans2D1" presStyleIdx="6" presStyleCnt="7"/>
      <dgm:spPr/>
      <dgm:t>
        <a:bodyPr/>
        <a:lstStyle/>
        <a:p>
          <a:endParaRPr lang="en-US"/>
        </a:p>
      </dgm:t>
    </dgm:pt>
    <dgm:pt modelId="{CF6122A5-715A-4506-B61B-F560939CDF78}" type="pres">
      <dgm:prSet presAssocID="{C8C13DBA-0D20-4FFB-A624-CD82FF97C974}" presName="node" presStyleLbl="node1" presStyleIdx="6" presStyleCnt="7" custRadScaleRad="96728" custRadScaleInc="-40559">
        <dgm:presLayoutVars>
          <dgm:bulletEnabled val="1"/>
        </dgm:presLayoutVars>
      </dgm:prSet>
      <dgm:spPr/>
      <dgm:t>
        <a:bodyPr/>
        <a:lstStyle/>
        <a:p>
          <a:endParaRPr lang="en-US"/>
        </a:p>
      </dgm:t>
    </dgm:pt>
  </dgm:ptLst>
  <dgm:cxnLst>
    <dgm:cxn modelId="{8105CC8A-FB01-486A-B7D2-FE472711D508}" srcId="{794B76AC-8509-4C1E-936C-8906571D3FA2}" destId="{7293E8B6-D3ED-4C4C-BE44-EFF4F1838ABD}" srcOrd="1" destOrd="0" parTransId="{92C74B91-3880-49D9-9AD9-A7B02D5ABC60}" sibTransId="{AEB00E8D-5B6E-4439-872D-B8CCE96F8971}"/>
    <dgm:cxn modelId="{3C199F33-23FB-4B7B-8C1F-598FC05F810F}" type="presOf" srcId="{482D20CF-B161-4A6A-9EB8-D9855277F867}" destId="{20FCDB9C-B8C4-4D77-A59B-DFB0C56D2140}" srcOrd="0" destOrd="0" presId="urn:microsoft.com/office/officeart/2005/8/layout/radial5"/>
    <dgm:cxn modelId="{8EBD8FB2-500D-42CF-962B-D6C2DEEAAC14}" type="presOf" srcId="{FD985F1F-76F3-45E1-804C-91922C764058}" destId="{011F3CE9-DAF4-4ED1-A089-78F659C92A56}" srcOrd="1" destOrd="0" presId="urn:microsoft.com/office/officeart/2005/8/layout/radial5"/>
    <dgm:cxn modelId="{B158D656-3C39-4B9A-9034-AF512E444CEB}" srcId="{794B76AC-8509-4C1E-936C-8906571D3FA2}" destId="{04A20B60-8F66-4A9A-AA54-A78C5385216D}" srcOrd="0" destOrd="0" parTransId="{A272A1A9-8982-42EC-92DD-D16345AE3700}" sibTransId="{1863B518-DB04-43CD-92C7-53490DDFBD03}"/>
    <dgm:cxn modelId="{79BE3F95-2D4C-4B9F-8D5E-10ADF70DE9CA}" type="presOf" srcId="{7293E8B6-D3ED-4C4C-BE44-EFF4F1838ABD}" destId="{582ABB45-39D9-4DEA-A359-80E997A47A5B}" srcOrd="0" destOrd="0" presId="urn:microsoft.com/office/officeart/2005/8/layout/radial5"/>
    <dgm:cxn modelId="{D7387FE7-713C-4BDE-9205-55CF16F7FDE6}" type="presOf" srcId="{A272A1A9-8982-42EC-92DD-D16345AE3700}" destId="{5A30F61C-EBE7-4BFB-BC53-59D7C0B8DB21}" srcOrd="0" destOrd="0" presId="urn:microsoft.com/office/officeart/2005/8/layout/radial5"/>
    <dgm:cxn modelId="{1E3CF157-8F40-44E7-89BC-E356297FE8C2}" type="presOf" srcId="{CCFC6C2F-FAA7-4F4A-AB7F-05B461928660}" destId="{0EF4D142-405E-4608-B0C3-6DCE2A5DC813}" srcOrd="1" destOrd="0" presId="urn:microsoft.com/office/officeart/2005/8/layout/radial5"/>
    <dgm:cxn modelId="{A51B5A3F-A84C-4B90-B3BA-1F90EEAD5629}" type="presOf" srcId="{04A20B60-8F66-4A9A-AA54-A78C5385216D}" destId="{786D8F7A-9725-4BB7-B123-1243FE156D17}" srcOrd="0" destOrd="0" presId="urn:microsoft.com/office/officeart/2005/8/layout/radial5"/>
    <dgm:cxn modelId="{D362C7A9-AF5A-408F-AD43-77CD927F97A0}" srcId="{48FC920B-78F7-40D0-B29A-D52E8C4D53DE}" destId="{794B76AC-8509-4C1E-936C-8906571D3FA2}" srcOrd="0" destOrd="0" parTransId="{CF403021-56B8-429F-8EB0-3D3B681F9D61}" sibTransId="{44D80188-0703-4E0B-B535-84D55F162EB0}"/>
    <dgm:cxn modelId="{DA69BFE4-D4AC-4A40-8314-2B6CCAFC6E7E}" type="presOf" srcId="{1C6D6B8A-0CBA-4A31-8ED1-52C7B3AC3E0C}" destId="{AFE8E376-8B16-454B-864C-2FFDFD53577D}" srcOrd="0" destOrd="0" presId="urn:microsoft.com/office/officeart/2005/8/layout/radial5"/>
    <dgm:cxn modelId="{276624AD-E424-4C56-A6BE-2B706653715F}" type="presOf" srcId="{FE5DF6D4-32B6-4B0B-B15C-5050FAEB720A}" destId="{DCAD2B44-A10C-4C6A-A26C-2CBB0B2C382A}" srcOrd="0" destOrd="0" presId="urn:microsoft.com/office/officeart/2005/8/layout/radial5"/>
    <dgm:cxn modelId="{C269B7C0-7440-4452-AB43-2AF66318ED3C}" type="presOf" srcId="{1C6D6B8A-0CBA-4A31-8ED1-52C7B3AC3E0C}" destId="{F74482D0-43DF-4852-9DC4-BFE5243641F4}" srcOrd="1" destOrd="0" presId="urn:microsoft.com/office/officeart/2005/8/layout/radial5"/>
    <dgm:cxn modelId="{1513250A-2E34-40C9-B8D4-1260CAFEB370}" type="presOf" srcId="{CCFC6C2F-FAA7-4F4A-AB7F-05B461928660}" destId="{BBF10F75-F62E-4F9E-8528-42F7B08AAF79}" srcOrd="0" destOrd="0" presId="urn:microsoft.com/office/officeart/2005/8/layout/radial5"/>
    <dgm:cxn modelId="{3F9D8EF2-27A6-4E20-8E77-0F95F2689C31}" srcId="{794B76AC-8509-4C1E-936C-8906571D3FA2}" destId="{752B1DE2-FADE-405B-899D-6D5A00711397}" srcOrd="2" destOrd="0" parTransId="{482D20CF-B161-4A6A-9EB8-D9855277F867}" sibTransId="{7BB7374A-26B9-440B-A873-60347227D4E2}"/>
    <dgm:cxn modelId="{D51E9282-ABF4-4AA4-B5CE-342A42C590A6}" srcId="{794B76AC-8509-4C1E-936C-8906571D3FA2}" destId="{9D5DBAD2-542C-425E-82F2-3D95F81552C4}" srcOrd="5" destOrd="0" parTransId="{CCFC6C2F-FAA7-4F4A-AB7F-05B461928660}" sibTransId="{BEA9A8E2-688C-486C-A914-516743A74F6B}"/>
    <dgm:cxn modelId="{8EBFB544-1EDA-4425-B42B-3779A70F4C61}" srcId="{794B76AC-8509-4C1E-936C-8906571D3FA2}" destId="{FE5DF6D4-32B6-4B0B-B15C-5050FAEB720A}" srcOrd="3" destOrd="0" parTransId="{FD985F1F-76F3-45E1-804C-91922C764058}" sibTransId="{E3E58155-C639-4187-8339-E760B59B3B24}"/>
    <dgm:cxn modelId="{717FEF59-372F-4CF3-BD27-1F1016418F5C}" type="presOf" srcId="{D0CA38C7-A96A-4798-99B0-C543B4809EFA}" destId="{7A19BCD7-A562-4E21-BA27-E56ACE11C2CA}" srcOrd="0" destOrd="0" presId="urn:microsoft.com/office/officeart/2005/8/layout/radial5"/>
    <dgm:cxn modelId="{E13C3A0F-C317-44AA-B070-863FCAA37448}" type="presOf" srcId="{9D5DBAD2-542C-425E-82F2-3D95F81552C4}" destId="{AF75AFD5-6611-4C98-8938-D2F1032398F9}" srcOrd="0" destOrd="0" presId="urn:microsoft.com/office/officeart/2005/8/layout/radial5"/>
    <dgm:cxn modelId="{2854A37D-3E0F-4F89-B393-D6AD69B3E7C8}" srcId="{794B76AC-8509-4C1E-936C-8906571D3FA2}" destId="{D0CA38C7-A96A-4798-99B0-C543B4809EFA}" srcOrd="4" destOrd="0" parTransId="{73ADF3A6-13B3-45C2-A93A-7141B0F053C9}" sibTransId="{E2E0CB80-A5D8-4342-A421-F624EF8BA954}"/>
    <dgm:cxn modelId="{6BC08E9E-0D71-4938-9773-630B26766D38}" type="presOf" srcId="{794B76AC-8509-4C1E-936C-8906571D3FA2}" destId="{61014744-1257-467A-8C80-D4AF91797464}" srcOrd="0" destOrd="0" presId="urn:microsoft.com/office/officeart/2005/8/layout/radial5"/>
    <dgm:cxn modelId="{669EA22E-6937-44F9-AFBF-FE3378781862}" type="presOf" srcId="{48FC920B-78F7-40D0-B29A-D52E8C4D53DE}" destId="{EAAF66EA-2988-4DEF-9792-E2028CADB620}" srcOrd="0" destOrd="0" presId="urn:microsoft.com/office/officeart/2005/8/layout/radial5"/>
    <dgm:cxn modelId="{F0C3A336-A27B-4E9D-A271-46445CAE1815}" type="presOf" srcId="{482D20CF-B161-4A6A-9EB8-D9855277F867}" destId="{CA8594E6-88D1-42D9-92C4-AD7FA2E5F05D}" srcOrd="1" destOrd="0" presId="urn:microsoft.com/office/officeart/2005/8/layout/radial5"/>
    <dgm:cxn modelId="{2B8F23AD-2048-4170-9274-A39A37989652}" srcId="{794B76AC-8509-4C1E-936C-8906571D3FA2}" destId="{C8C13DBA-0D20-4FFB-A624-CD82FF97C974}" srcOrd="6" destOrd="0" parTransId="{1C6D6B8A-0CBA-4A31-8ED1-52C7B3AC3E0C}" sibTransId="{8E1D6E75-73A4-49E1-A50E-F5C3DA864B3F}"/>
    <dgm:cxn modelId="{8989E900-11CF-43CD-8091-59751C2F9544}" type="presOf" srcId="{C8C13DBA-0D20-4FFB-A624-CD82FF97C974}" destId="{CF6122A5-715A-4506-B61B-F560939CDF78}" srcOrd="0" destOrd="0" presId="urn:microsoft.com/office/officeart/2005/8/layout/radial5"/>
    <dgm:cxn modelId="{840A79A4-AAE4-44A2-92C0-82C8C64518E7}" type="presOf" srcId="{FD985F1F-76F3-45E1-804C-91922C764058}" destId="{117C07E5-859A-4D04-A948-096A11A73103}" srcOrd="0" destOrd="0" presId="urn:microsoft.com/office/officeart/2005/8/layout/radial5"/>
    <dgm:cxn modelId="{FAE938CD-8367-4EA5-B334-CA0D997F4DA8}" type="presOf" srcId="{A272A1A9-8982-42EC-92DD-D16345AE3700}" destId="{1B4B9C8C-3FC8-4181-9482-28E828319820}" srcOrd="1" destOrd="0" presId="urn:microsoft.com/office/officeart/2005/8/layout/radial5"/>
    <dgm:cxn modelId="{7D6C9AD3-15D3-49C1-982A-29C469E12178}" type="presOf" srcId="{752B1DE2-FADE-405B-899D-6D5A00711397}" destId="{2998298D-A98A-4A7B-8C7D-AA593C28B7F5}" srcOrd="0" destOrd="0" presId="urn:microsoft.com/office/officeart/2005/8/layout/radial5"/>
    <dgm:cxn modelId="{F7171FF2-1BD4-4D27-A6DA-536D7917F98D}" type="presOf" srcId="{92C74B91-3880-49D9-9AD9-A7B02D5ABC60}" destId="{1BAAE9B5-C466-4EC4-8584-61AB9107FD3C}" srcOrd="0" destOrd="0" presId="urn:microsoft.com/office/officeart/2005/8/layout/radial5"/>
    <dgm:cxn modelId="{1F8E50E4-1DCE-4943-983B-F7859989E48F}" type="presOf" srcId="{73ADF3A6-13B3-45C2-A93A-7141B0F053C9}" destId="{27CC40B2-D424-494F-9FBA-102B942339E9}" srcOrd="1" destOrd="0" presId="urn:microsoft.com/office/officeart/2005/8/layout/radial5"/>
    <dgm:cxn modelId="{794F96D2-461D-4155-9A35-7FAA878D1CCA}" type="presOf" srcId="{92C74B91-3880-49D9-9AD9-A7B02D5ABC60}" destId="{4C49AD44-39FD-4DC7-8603-D7CC0CB106B0}" srcOrd="1" destOrd="0" presId="urn:microsoft.com/office/officeart/2005/8/layout/radial5"/>
    <dgm:cxn modelId="{184AC5D1-83EF-4F94-AEB4-576334CC8CC5}" type="presOf" srcId="{73ADF3A6-13B3-45C2-A93A-7141B0F053C9}" destId="{5647E9C7-1119-45E4-BAD8-99B15D7C299C}" srcOrd="0" destOrd="0" presId="urn:microsoft.com/office/officeart/2005/8/layout/radial5"/>
    <dgm:cxn modelId="{C93FFB76-F448-4B1A-A7D2-421F64D634DD}" type="presParOf" srcId="{EAAF66EA-2988-4DEF-9792-E2028CADB620}" destId="{61014744-1257-467A-8C80-D4AF91797464}" srcOrd="0" destOrd="0" presId="urn:microsoft.com/office/officeart/2005/8/layout/radial5"/>
    <dgm:cxn modelId="{2C4DA7B5-B591-4693-9391-55A49CA30ECE}" type="presParOf" srcId="{EAAF66EA-2988-4DEF-9792-E2028CADB620}" destId="{5A30F61C-EBE7-4BFB-BC53-59D7C0B8DB21}" srcOrd="1" destOrd="0" presId="urn:microsoft.com/office/officeart/2005/8/layout/radial5"/>
    <dgm:cxn modelId="{FF851330-F239-4686-B7D7-C3A78053516E}" type="presParOf" srcId="{5A30F61C-EBE7-4BFB-BC53-59D7C0B8DB21}" destId="{1B4B9C8C-3FC8-4181-9482-28E828319820}" srcOrd="0" destOrd="0" presId="urn:microsoft.com/office/officeart/2005/8/layout/radial5"/>
    <dgm:cxn modelId="{87363B6E-13E4-4356-861D-6670C29FFEF2}" type="presParOf" srcId="{EAAF66EA-2988-4DEF-9792-E2028CADB620}" destId="{786D8F7A-9725-4BB7-B123-1243FE156D17}" srcOrd="2" destOrd="0" presId="urn:microsoft.com/office/officeart/2005/8/layout/radial5"/>
    <dgm:cxn modelId="{D390C807-77AB-4326-BF4F-7261B4A018B9}" type="presParOf" srcId="{EAAF66EA-2988-4DEF-9792-E2028CADB620}" destId="{1BAAE9B5-C466-4EC4-8584-61AB9107FD3C}" srcOrd="3" destOrd="0" presId="urn:microsoft.com/office/officeart/2005/8/layout/radial5"/>
    <dgm:cxn modelId="{79DF731A-7EFD-4280-8C56-0EB224F8155C}" type="presParOf" srcId="{1BAAE9B5-C466-4EC4-8584-61AB9107FD3C}" destId="{4C49AD44-39FD-4DC7-8603-D7CC0CB106B0}" srcOrd="0" destOrd="0" presId="urn:microsoft.com/office/officeart/2005/8/layout/radial5"/>
    <dgm:cxn modelId="{1DF529B3-7F5C-480A-B63E-8E0382E2E2E5}" type="presParOf" srcId="{EAAF66EA-2988-4DEF-9792-E2028CADB620}" destId="{582ABB45-39D9-4DEA-A359-80E997A47A5B}" srcOrd="4" destOrd="0" presId="urn:microsoft.com/office/officeart/2005/8/layout/radial5"/>
    <dgm:cxn modelId="{8603E167-46EF-4208-866D-EB7CCAEDB9BA}" type="presParOf" srcId="{EAAF66EA-2988-4DEF-9792-E2028CADB620}" destId="{20FCDB9C-B8C4-4D77-A59B-DFB0C56D2140}" srcOrd="5" destOrd="0" presId="urn:microsoft.com/office/officeart/2005/8/layout/radial5"/>
    <dgm:cxn modelId="{E9F5BFE6-F5ED-4AA0-B028-2CBAD0F9E5AD}" type="presParOf" srcId="{20FCDB9C-B8C4-4D77-A59B-DFB0C56D2140}" destId="{CA8594E6-88D1-42D9-92C4-AD7FA2E5F05D}" srcOrd="0" destOrd="0" presId="urn:microsoft.com/office/officeart/2005/8/layout/radial5"/>
    <dgm:cxn modelId="{EDEA0887-C20C-46FE-A520-9D045C2D02B7}" type="presParOf" srcId="{EAAF66EA-2988-4DEF-9792-E2028CADB620}" destId="{2998298D-A98A-4A7B-8C7D-AA593C28B7F5}" srcOrd="6" destOrd="0" presId="urn:microsoft.com/office/officeart/2005/8/layout/radial5"/>
    <dgm:cxn modelId="{6281383E-4DC6-437D-8E04-83B8E94E9640}" type="presParOf" srcId="{EAAF66EA-2988-4DEF-9792-E2028CADB620}" destId="{117C07E5-859A-4D04-A948-096A11A73103}" srcOrd="7" destOrd="0" presId="urn:microsoft.com/office/officeart/2005/8/layout/radial5"/>
    <dgm:cxn modelId="{D7B94766-4321-42A2-B8CC-EC0BAF47001E}" type="presParOf" srcId="{117C07E5-859A-4D04-A948-096A11A73103}" destId="{011F3CE9-DAF4-4ED1-A089-78F659C92A56}" srcOrd="0" destOrd="0" presId="urn:microsoft.com/office/officeart/2005/8/layout/radial5"/>
    <dgm:cxn modelId="{4B70B5D7-9EB3-43B1-B19D-9AD0AD94C06E}" type="presParOf" srcId="{EAAF66EA-2988-4DEF-9792-E2028CADB620}" destId="{DCAD2B44-A10C-4C6A-A26C-2CBB0B2C382A}" srcOrd="8" destOrd="0" presId="urn:microsoft.com/office/officeart/2005/8/layout/radial5"/>
    <dgm:cxn modelId="{EEEEEB81-3EED-462D-B85D-9F7BE527B8E6}" type="presParOf" srcId="{EAAF66EA-2988-4DEF-9792-E2028CADB620}" destId="{5647E9C7-1119-45E4-BAD8-99B15D7C299C}" srcOrd="9" destOrd="0" presId="urn:microsoft.com/office/officeart/2005/8/layout/radial5"/>
    <dgm:cxn modelId="{379595F5-0D42-426B-93AF-9CA25DC4A13C}" type="presParOf" srcId="{5647E9C7-1119-45E4-BAD8-99B15D7C299C}" destId="{27CC40B2-D424-494F-9FBA-102B942339E9}" srcOrd="0" destOrd="0" presId="urn:microsoft.com/office/officeart/2005/8/layout/radial5"/>
    <dgm:cxn modelId="{ADDB55D1-8EA4-4985-9DF2-437B831F271D}" type="presParOf" srcId="{EAAF66EA-2988-4DEF-9792-E2028CADB620}" destId="{7A19BCD7-A562-4E21-BA27-E56ACE11C2CA}" srcOrd="10" destOrd="0" presId="urn:microsoft.com/office/officeart/2005/8/layout/radial5"/>
    <dgm:cxn modelId="{8DCFF795-1763-40DF-88CB-C9346A2D78B8}" type="presParOf" srcId="{EAAF66EA-2988-4DEF-9792-E2028CADB620}" destId="{BBF10F75-F62E-4F9E-8528-42F7B08AAF79}" srcOrd="11" destOrd="0" presId="urn:microsoft.com/office/officeart/2005/8/layout/radial5"/>
    <dgm:cxn modelId="{9FACFE79-977B-4135-9003-7CCBB7153EA9}" type="presParOf" srcId="{BBF10F75-F62E-4F9E-8528-42F7B08AAF79}" destId="{0EF4D142-405E-4608-B0C3-6DCE2A5DC813}" srcOrd="0" destOrd="0" presId="urn:microsoft.com/office/officeart/2005/8/layout/radial5"/>
    <dgm:cxn modelId="{A6F18F64-C49A-4C83-BE36-10E52C1699B3}" type="presParOf" srcId="{EAAF66EA-2988-4DEF-9792-E2028CADB620}" destId="{AF75AFD5-6611-4C98-8938-D2F1032398F9}" srcOrd="12" destOrd="0" presId="urn:microsoft.com/office/officeart/2005/8/layout/radial5"/>
    <dgm:cxn modelId="{94CA9B4A-520F-4778-9041-B2CD2FBF58AF}" type="presParOf" srcId="{EAAF66EA-2988-4DEF-9792-E2028CADB620}" destId="{AFE8E376-8B16-454B-864C-2FFDFD53577D}" srcOrd="13" destOrd="0" presId="urn:microsoft.com/office/officeart/2005/8/layout/radial5"/>
    <dgm:cxn modelId="{D8352A97-0511-4322-8743-8C6CA4215BFF}" type="presParOf" srcId="{AFE8E376-8B16-454B-864C-2FFDFD53577D}" destId="{F74482D0-43DF-4852-9DC4-BFE5243641F4}" srcOrd="0" destOrd="0" presId="urn:microsoft.com/office/officeart/2005/8/layout/radial5"/>
    <dgm:cxn modelId="{034905F1-C3ED-44FE-B99B-DEBD6E7C8173}" type="presParOf" srcId="{EAAF66EA-2988-4DEF-9792-E2028CADB620}" destId="{CF6122A5-715A-4506-B61B-F560939CDF78}"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14744-1257-467A-8C80-D4AF91797464}">
      <dsp:nvSpPr>
        <dsp:cNvPr id="0" name=""/>
        <dsp:cNvSpPr/>
      </dsp:nvSpPr>
      <dsp:spPr>
        <a:xfrm>
          <a:off x="4919384" y="2514532"/>
          <a:ext cx="1930973" cy="1930973"/>
        </a:xfrm>
        <a:prstGeom prst="ellipse">
          <a:avLst/>
        </a:prstGeom>
        <a:solidFill>
          <a:srgbClr val="FF99CC"/>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vi-VN" sz="2800" b="1" kern="1200" dirty="0">
              <a:solidFill>
                <a:srgbClr val="FF0000"/>
              </a:solidFill>
              <a:latin typeface="+mj-lt"/>
            </a:rPr>
            <a:t>NỘI QUY </a:t>
          </a:r>
          <a:r>
            <a:rPr lang="vi-VN" sz="2800" b="1" kern="1200">
              <a:solidFill>
                <a:srgbClr val="FF0000"/>
              </a:solidFill>
              <a:latin typeface="+mj-lt"/>
            </a:rPr>
            <a:t>LỚP </a:t>
          </a:r>
          <a:r>
            <a:rPr lang="vi-VN" sz="2800" b="1" kern="1200" smtClean="0">
              <a:solidFill>
                <a:srgbClr val="FF0000"/>
              </a:solidFill>
              <a:latin typeface="+mj-lt"/>
            </a:rPr>
            <a:t>3</a:t>
          </a:r>
          <a:r>
            <a:rPr lang="en-US" sz="2800" b="1" kern="1200" smtClean="0">
              <a:solidFill>
                <a:srgbClr val="FF0000"/>
              </a:solidFill>
              <a:latin typeface="+mj-lt"/>
            </a:rPr>
            <a:t>A</a:t>
          </a:r>
          <a:endParaRPr lang="vi-VN" sz="2800" b="1" kern="1200" dirty="0">
            <a:solidFill>
              <a:srgbClr val="FF0000"/>
            </a:solidFill>
            <a:latin typeface="+mj-lt"/>
          </a:endParaRPr>
        </a:p>
      </dsp:txBody>
      <dsp:txXfrm>
        <a:off x="5202168" y="2797316"/>
        <a:ext cx="1365405" cy="1365405"/>
      </dsp:txXfrm>
    </dsp:sp>
    <dsp:sp modelId="{5A30F61C-EBE7-4BFB-BC53-59D7C0B8DB21}">
      <dsp:nvSpPr>
        <dsp:cNvPr id="0" name=""/>
        <dsp:cNvSpPr/>
      </dsp:nvSpPr>
      <dsp:spPr>
        <a:xfrm rot="15867530">
          <a:off x="5571428" y="1849873"/>
          <a:ext cx="374284" cy="656530"/>
        </a:xfrm>
        <a:prstGeom prst="rightArrow">
          <a:avLst>
            <a:gd name="adj1" fmla="val 60000"/>
            <a:gd name="adj2" fmla="val 50000"/>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vi-VN" sz="2900" kern="1200"/>
        </a:p>
      </dsp:txBody>
      <dsp:txXfrm rot="10800000">
        <a:off x="5632992" y="2037059"/>
        <a:ext cx="261999" cy="393918"/>
      </dsp:txXfrm>
    </dsp:sp>
    <dsp:sp modelId="{786D8F7A-9725-4BB7-B123-1243FE156D17}">
      <dsp:nvSpPr>
        <dsp:cNvPr id="0" name=""/>
        <dsp:cNvSpPr/>
      </dsp:nvSpPr>
      <dsp:spPr>
        <a:xfrm>
          <a:off x="4770608" y="82330"/>
          <a:ext cx="1737876" cy="1737876"/>
        </a:xfrm>
        <a:prstGeom prst="ellipse">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vi-VN" sz="2400" b="1" kern="1200" dirty="0">
              <a:solidFill>
                <a:schemeClr val="accent6">
                  <a:lumMod val="50000"/>
                </a:schemeClr>
              </a:solidFill>
            </a:rPr>
            <a:t>Đi </a:t>
          </a:r>
          <a:r>
            <a:rPr lang="vi-VN" sz="2400" b="1" kern="1200" dirty="0" err="1">
              <a:solidFill>
                <a:schemeClr val="accent6">
                  <a:lumMod val="50000"/>
                </a:schemeClr>
              </a:solidFill>
            </a:rPr>
            <a:t>học</a:t>
          </a:r>
          <a:r>
            <a:rPr lang="vi-VN" sz="2400" b="1" kern="1200" dirty="0">
              <a:solidFill>
                <a:schemeClr val="accent6">
                  <a:lumMod val="50000"/>
                </a:schemeClr>
              </a:solidFill>
            </a:rPr>
            <a:t> </a:t>
          </a:r>
          <a:r>
            <a:rPr lang="vi-VN" sz="2400" b="1" kern="1200" dirty="0" err="1">
              <a:solidFill>
                <a:schemeClr val="accent6">
                  <a:lumMod val="50000"/>
                </a:schemeClr>
              </a:solidFill>
            </a:rPr>
            <a:t>đúng</a:t>
          </a:r>
          <a:r>
            <a:rPr lang="vi-VN" sz="2400" b="1" kern="1200" dirty="0">
              <a:solidFill>
                <a:schemeClr val="accent6">
                  <a:lumMod val="50000"/>
                </a:schemeClr>
              </a:solidFill>
            </a:rPr>
            <a:t> </a:t>
          </a:r>
          <a:r>
            <a:rPr lang="vi-VN" sz="2400" b="1" kern="1200" dirty="0" err="1">
              <a:solidFill>
                <a:schemeClr val="accent6">
                  <a:lumMod val="50000"/>
                </a:schemeClr>
              </a:solidFill>
            </a:rPr>
            <a:t>giờ</a:t>
          </a:r>
          <a:r>
            <a:rPr lang="vi-VN" sz="2400" b="1" kern="1200" dirty="0">
              <a:solidFill>
                <a:schemeClr val="accent6">
                  <a:lumMod val="50000"/>
                </a:schemeClr>
              </a:solidFill>
            </a:rPr>
            <a:t> </a:t>
          </a:r>
        </a:p>
      </dsp:txBody>
      <dsp:txXfrm>
        <a:off x="5025114" y="336836"/>
        <a:ext cx="1228864" cy="1228864"/>
      </dsp:txXfrm>
    </dsp:sp>
    <dsp:sp modelId="{1BAAE9B5-C466-4EC4-8584-61AB9107FD3C}">
      <dsp:nvSpPr>
        <dsp:cNvPr id="0" name=""/>
        <dsp:cNvSpPr/>
      </dsp:nvSpPr>
      <dsp:spPr>
        <a:xfrm rot="18879418">
          <a:off x="6622644" y="2195981"/>
          <a:ext cx="413246" cy="656530"/>
        </a:xfrm>
        <a:prstGeom prst="rightArrow">
          <a:avLst>
            <a:gd name="adj1" fmla="val 60000"/>
            <a:gd name="adj2" fmla="val 50000"/>
          </a:avLst>
        </a:prstGeom>
        <a:blipFill rotWithShape="0">
          <a:blip xmlns:r="http://schemas.openxmlformats.org/officeDocument/2006/relationships" r:embed="rId1">
            <a:duotone>
              <a:schemeClr val="accent4">
                <a:hueOff val="222502"/>
                <a:satOff val="2974"/>
                <a:lumOff val="1438"/>
                <a:alphaOff val="0"/>
                <a:shade val="74000"/>
                <a:satMod val="130000"/>
                <a:lumMod val="90000"/>
              </a:schemeClr>
              <a:schemeClr val="accent4">
                <a:hueOff val="222502"/>
                <a:satOff val="2974"/>
                <a:lumOff val="1438"/>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vi-VN" sz="2900" kern="1200"/>
        </a:p>
      </dsp:txBody>
      <dsp:txXfrm>
        <a:off x="6641063" y="2371380"/>
        <a:ext cx="289272" cy="393918"/>
      </dsp:txXfrm>
    </dsp:sp>
    <dsp:sp modelId="{582ABB45-39D9-4DEA-A359-80E997A47A5B}">
      <dsp:nvSpPr>
        <dsp:cNvPr id="0" name=""/>
        <dsp:cNvSpPr/>
      </dsp:nvSpPr>
      <dsp:spPr>
        <a:xfrm>
          <a:off x="6853305" y="751575"/>
          <a:ext cx="1737876" cy="1737876"/>
        </a:xfrm>
        <a:prstGeom prst="ellipse">
          <a:avLst/>
        </a:prstGeom>
        <a:solidFill>
          <a:schemeClr val="accent2">
            <a:lumMod val="40000"/>
            <a:lumOff val="60000"/>
          </a:schemeClr>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vi-VN" sz="2400" b="1" kern="1200" dirty="0" err="1">
              <a:solidFill>
                <a:srgbClr val="7030A0"/>
              </a:solidFill>
            </a:rPr>
            <a:t>Có</a:t>
          </a:r>
          <a:r>
            <a:rPr lang="vi-VN" sz="2400" b="1" kern="1200" dirty="0">
              <a:solidFill>
                <a:srgbClr val="7030A0"/>
              </a:solidFill>
            </a:rPr>
            <a:t> </a:t>
          </a:r>
          <a:r>
            <a:rPr lang="vi-VN" sz="2400" b="1" kern="1200" dirty="0" err="1">
              <a:solidFill>
                <a:srgbClr val="7030A0"/>
              </a:solidFill>
            </a:rPr>
            <a:t>đủ</a:t>
          </a:r>
          <a:r>
            <a:rPr lang="vi-VN" sz="2400" b="1" kern="1200" dirty="0">
              <a:solidFill>
                <a:srgbClr val="7030A0"/>
              </a:solidFill>
            </a:rPr>
            <a:t> </a:t>
          </a:r>
          <a:r>
            <a:rPr lang="vi-VN" sz="2400" b="1" kern="1200" dirty="0" err="1">
              <a:solidFill>
                <a:srgbClr val="7030A0"/>
              </a:solidFill>
            </a:rPr>
            <a:t>sách</a:t>
          </a:r>
          <a:r>
            <a:rPr lang="vi-VN" sz="2400" b="1" kern="1200" dirty="0">
              <a:solidFill>
                <a:srgbClr val="7030A0"/>
              </a:solidFill>
            </a:rPr>
            <a:t> </a:t>
          </a:r>
          <a:r>
            <a:rPr lang="vi-VN" sz="2400" b="1" kern="1200" dirty="0" err="1">
              <a:solidFill>
                <a:srgbClr val="7030A0"/>
              </a:solidFill>
            </a:rPr>
            <a:t>vở</a:t>
          </a:r>
          <a:r>
            <a:rPr lang="vi-VN" sz="2400" b="1" kern="1200" dirty="0">
              <a:solidFill>
                <a:srgbClr val="7030A0"/>
              </a:solidFill>
            </a:rPr>
            <a:t> </a:t>
          </a:r>
          <a:r>
            <a:rPr lang="vi-VN" sz="2400" b="1" kern="1200" dirty="0" err="1">
              <a:solidFill>
                <a:srgbClr val="7030A0"/>
              </a:solidFill>
            </a:rPr>
            <a:t>học</a:t>
          </a:r>
          <a:r>
            <a:rPr lang="vi-VN" sz="2400" b="1" kern="1200" dirty="0">
              <a:solidFill>
                <a:srgbClr val="7030A0"/>
              </a:solidFill>
            </a:rPr>
            <a:t> </a:t>
          </a:r>
          <a:r>
            <a:rPr lang="vi-VN" sz="2400" b="1" kern="1200" dirty="0" err="1">
              <a:solidFill>
                <a:srgbClr val="7030A0"/>
              </a:solidFill>
            </a:rPr>
            <a:t>tập</a:t>
          </a:r>
          <a:endParaRPr lang="vi-VN" sz="2400" b="1" kern="1200" dirty="0">
            <a:solidFill>
              <a:srgbClr val="7030A0"/>
            </a:solidFill>
          </a:endParaRPr>
        </a:p>
      </dsp:txBody>
      <dsp:txXfrm>
        <a:off x="7107811" y="1006081"/>
        <a:ext cx="1228864" cy="1228864"/>
      </dsp:txXfrm>
    </dsp:sp>
    <dsp:sp modelId="{20FCDB9C-B8C4-4D77-A59B-DFB0C56D2140}">
      <dsp:nvSpPr>
        <dsp:cNvPr id="0" name=""/>
        <dsp:cNvSpPr/>
      </dsp:nvSpPr>
      <dsp:spPr>
        <a:xfrm rot="310670">
          <a:off x="6985749" y="3266858"/>
          <a:ext cx="338708" cy="656530"/>
        </a:xfrm>
        <a:prstGeom prst="rightArrow">
          <a:avLst>
            <a:gd name="adj1" fmla="val 60000"/>
            <a:gd name="adj2" fmla="val 50000"/>
          </a:avLst>
        </a:prstGeom>
        <a:blipFill rotWithShape="0">
          <a:blip xmlns:r="http://schemas.openxmlformats.org/officeDocument/2006/relationships" r:embed="rId1">
            <a:duotone>
              <a:schemeClr val="accent4">
                <a:hueOff val="445005"/>
                <a:satOff val="5948"/>
                <a:lumOff val="2876"/>
                <a:alphaOff val="0"/>
                <a:shade val="74000"/>
                <a:satMod val="130000"/>
                <a:lumMod val="90000"/>
              </a:schemeClr>
              <a:schemeClr val="accent4">
                <a:hueOff val="445005"/>
                <a:satOff val="5948"/>
                <a:lumOff val="287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vi-VN" sz="2900" kern="1200"/>
        </a:p>
      </dsp:txBody>
      <dsp:txXfrm>
        <a:off x="6985956" y="3393579"/>
        <a:ext cx="237096" cy="393918"/>
      </dsp:txXfrm>
    </dsp:sp>
    <dsp:sp modelId="{2998298D-A98A-4A7B-8C7D-AA593C28B7F5}">
      <dsp:nvSpPr>
        <dsp:cNvPr id="0" name=""/>
        <dsp:cNvSpPr/>
      </dsp:nvSpPr>
      <dsp:spPr>
        <a:xfrm>
          <a:off x="7479337" y="2834307"/>
          <a:ext cx="1737876" cy="1737876"/>
        </a:xfrm>
        <a:prstGeom prst="ellipse">
          <a:avLst/>
        </a:prstGeom>
        <a:solidFill>
          <a:schemeClr val="accent5">
            <a:lumMod val="60000"/>
            <a:lumOff val="40000"/>
          </a:schemeClr>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vi-VN" sz="2400" b="1" kern="1200" dirty="0">
              <a:solidFill>
                <a:schemeClr val="tx1"/>
              </a:solidFill>
            </a:rPr>
            <a:t>Chăm </a:t>
          </a:r>
          <a:r>
            <a:rPr lang="vi-VN" sz="2400" b="1" kern="1200" dirty="0" err="1">
              <a:solidFill>
                <a:schemeClr val="tx1"/>
              </a:solidFill>
            </a:rPr>
            <a:t>chú</a:t>
          </a:r>
          <a:r>
            <a:rPr lang="vi-VN" sz="2400" b="1" kern="1200" dirty="0">
              <a:solidFill>
                <a:schemeClr val="tx1"/>
              </a:solidFill>
            </a:rPr>
            <a:t> nghe </a:t>
          </a:r>
          <a:r>
            <a:rPr lang="vi-VN" sz="2400" b="1" kern="1200" dirty="0" err="1">
              <a:solidFill>
                <a:schemeClr val="tx1"/>
              </a:solidFill>
            </a:rPr>
            <a:t>giảng</a:t>
          </a:r>
          <a:r>
            <a:rPr lang="vi-VN" sz="2400" b="1" kern="1200" dirty="0">
              <a:solidFill>
                <a:schemeClr val="tx1"/>
              </a:solidFill>
            </a:rPr>
            <a:t> </a:t>
          </a:r>
        </a:p>
      </dsp:txBody>
      <dsp:txXfrm>
        <a:off x="7733843" y="3088813"/>
        <a:ext cx="1228864" cy="1228864"/>
      </dsp:txXfrm>
    </dsp:sp>
    <dsp:sp modelId="{117C07E5-859A-4D04-A948-096A11A73103}">
      <dsp:nvSpPr>
        <dsp:cNvPr id="0" name=""/>
        <dsp:cNvSpPr/>
      </dsp:nvSpPr>
      <dsp:spPr>
        <a:xfrm rot="3231375">
          <a:off x="6501036" y="4347221"/>
          <a:ext cx="364157" cy="656530"/>
        </a:xfrm>
        <a:prstGeom prst="rightArrow">
          <a:avLst>
            <a:gd name="adj1" fmla="val 60000"/>
            <a:gd name="adj2" fmla="val 50000"/>
          </a:avLst>
        </a:prstGeom>
        <a:blipFill rotWithShape="0">
          <a:blip xmlns:r="http://schemas.openxmlformats.org/officeDocument/2006/relationships" r:embed="rId1">
            <a:duotone>
              <a:schemeClr val="accent4">
                <a:hueOff val="667507"/>
                <a:satOff val="8922"/>
                <a:lumOff val="4314"/>
                <a:alphaOff val="0"/>
                <a:shade val="74000"/>
                <a:satMod val="130000"/>
                <a:lumMod val="90000"/>
              </a:schemeClr>
              <a:schemeClr val="accent4">
                <a:hueOff val="667507"/>
                <a:satOff val="8922"/>
                <a:lumOff val="431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vi-VN" sz="2900" kern="1200"/>
        </a:p>
      </dsp:txBody>
      <dsp:txXfrm>
        <a:off x="6523442" y="4434416"/>
        <a:ext cx="254910" cy="393918"/>
      </dsp:txXfrm>
    </dsp:sp>
    <dsp:sp modelId="{DCAD2B44-A10C-4C6A-A26C-2CBB0B2C382A}">
      <dsp:nvSpPr>
        <dsp:cNvPr id="0" name=""/>
        <dsp:cNvSpPr/>
      </dsp:nvSpPr>
      <dsp:spPr>
        <a:xfrm>
          <a:off x="6503155" y="4647304"/>
          <a:ext cx="1737876" cy="1737876"/>
        </a:xfrm>
        <a:prstGeom prst="ellipse">
          <a:avLst/>
        </a:prstGeom>
        <a:solidFill>
          <a:srgbClr val="CCCCFF"/>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vi-VN" sz="2400" b="1" kern="1200" dirty="0">
              <a:solidFill>
                <a:schemeClr val="accent2"/>
              </a:solidFill>
            </a:rPr>
            <a:t>Không </a:t>
          </a:r>
          <a:r>
            <a:rPr lang="vi-VN" sz="2400" b="1" kern="1200" dirty="0" err="1">
              <a:solidFill>
                <a:schemeClr val="accent2"/>
              </a:solidFill>
            </a:rPr>
            <a:t>nói</a:t>
          </a:r>
          <a:r>
            <a:rPr lang="vi-VN" sz="2400" b="1" kern="1200" dirty="0">
              <a:solidFill>
                <a:schemeClr val="accent2"/>
              </a:solidFill>
            </a:rPr>
            <a:t> </a:t>
          </a:r>
          <a:r>
            <a:rPr lang="vi-VN" sz="2400" b="1" kern="1200" dirty="0" err="1">
              <a:solidFill>
                <a:schemeClr val="accent2"/>
              </a:solidFill>
            </a:rPr>
            <a:t>tục</a:t>
          </a:r>
          <a:r>
            <a:rPr lang="vi-VN" sz="2400" b="1" kern="1200" dirty="0">
              <a:solidFill>
                <a:schemeClr val="accent2"/>
              </a:solidFill>
            </a:rPr>
            <a:t>, </a:t>
          </a:r>
          <a:r>
            <a:rPr lang="vi-VN" sz="2400" b="1" kern="1200" dirty="0" err="1">
              <a:solidFill>
                <a:schemeClr val="accent2"/>
              </a:solidFill>
            </a:rPr>
            <a:t>chửi</a:t>
          </a:r>
          <a:r>
            <a:rPr lang="vi-VN" sz="2400" b="1" kern="1200" dirty="0">
              <a:solidFill>
                <a:schemeClr val="accent2"/>
              </a:solidFill>
            </a:rPr>
            <a:t> </a:t>
          </a:r>
          <a:r>
            <a:rPr lang="vi-VN" sz="2400" b="1" kern="1200" dirty="0" err="1">
              <a:solidFill>
                <a:schemeClr val="accent2"/>
              </a:solidFill>
            </a:rPr>
            <a:t>bậy</a:t>
          </a:r>
          <a:endParaRPr lang="vi-VN" sz="2400" b="1" kern="1200" dirty="0">
            <a:solidFill>
              <a:schemeClr val="accent2"/>
            </a:solidFill>
          </a:endParaRPr>
        </a:p>
      </dsp:txBody>
      <dsp:txXfrm>
        <a:off x="6757661" y="4901810"/>
        <a:ext cx="1228864" cy="1228864"/>
      </dsp:txXfrm>
    </dsp:sp>
    <dsp:sp modelId="{5647E9C7-1119-45E4-BAD8-99B15D7C299C}">
      <dsp:nvSpPr>
        <dsp:cNvPr id="0" name=""/>
        <dsp:cNvSpPr/>
      </dsp:nvSpPr>
      <dsp:spPr>
        <a:xfrm rot="6346518">
          <a:off x="5408722" y="4512554"/>
          <a:ext cx="323613" cy="656530"/>
        </a:xfrm>
        <a:prstGeom prst="rightArrow">
          <a:avLst>
            <a:gd name="adj1" fmla="val 60000"/>
            <a:gd name="adj2" fmla="val 50000"/>
          </a:avLst>
        </a:prstGeom>
        <a:blipFill rotWithShape="0">
          <a:blip xmlns:r="http://schemas.openxmlformats.org/officeDocument/2006/relationships" r:embed="rId1">
            <a:duotone>
              <a:schemeClr val="accent4">
                <a:hueOff val="890010"/>
                <a:satOff val="11896"/>
                <a:lumOff val="5752"/>
                <a:alphaOff val="0"/>
                <a:shade val="74000"/>
                <a:satMod val="130000"/>
                <a:lumMod val="90000"/>
              </a:schemeClr>
              <a:schemeClr val="accent4">
                <a:hueOff val="890010"/>
                <a:satOff val="11896"/>
                <a:lumOff val="575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vi-VN" sz="2900" kern="1200"/>
        </a:p>
      </dsp:txBody>
      <dsp:txXfrm rot="10800000">
        <a:off x="5470461" y="4597146"/>
        <a:ext cx="226529" cy="393918"/>
      </dsp:txXfrm>
    </dsp:sp>
    <dsp:sp modelId="{7A19BCD7-A562-4E21-BA27-E56ACE11C2CA}">
      <dsp:nvSpPr>
        <dsp:cNvPr id="0" name=""/>
        <dsp:cNvSpPr/>
      </dsp:nvSpPr>
      <dsp:spPr>
        <a:xfrm>
          <a:off x="4351217" y="4964006"/>
          <a:ext cx="1737876" cy="1737876"/>
        </a:xfrm>
        <a:prstGeom prst="ellipse">
          <a:avLst/>
        </a:prstGeom>
        <a:blipFill rotWithShape="0">
          <a:blip xmlns:r="http://schemas.openxmlformats.org/officeDocument/2006/relationships" r:embed="rId1">
            <a:duotone>
              <a:schemeClr val="accent4">
                <a:hueOff val="890010"/>
                <a:satOff val="11896"/>
                <a:lumOff val="5752"/>
                <a:alphaOff val="0"/>
                <a:shade val="74000"/>
                <a:satMod val="130000"/>
                <a:lumMod val="90000"/>
              </a:schemeClr>
              <a:schemeClr val="accent4">
                <a:hueOff val="890010"/>
                <a:satOff val="11896"/>
                <a:lumOff val="575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vi-VN" sz="2400" b="1" kern="1200" dirty="0">
              <a:solidFill>
                <a:schemeClr val="tx1"/>
              </a:solidFill>
            </a:rPr>
            <a:t>Chăm </a:t>
          </a:r>
          <a:r>
            <a:rPr lang="vi-VN" sz="2400" b="1" kern="1200" dirty="0" err="1">
              <a:solidFill>
                <a:schemeClr val="tx1"/>
              </a:solidFill>
            </a:rPr>
            <a:t>sóc</a:t>
          </a:r>
          <a:r>
            <a:rPr lang="vi-VN" sz="2400" b="1" kern="1200" dirty="0">
              <a:solidFill>
                <a:schemeClr val="tx1"/>
              </a:solidFill>
            </a:rPr>
            <a:t> cây xanh </a:t>
          </a:r>
        </a:p>
      </dsp:txBody>
      <dsp:txXfrm>
        <a:off x="4605723" y="5218512"/>
        <a:ext cx="1228864" cy="1228864"/>
      </dsp:txXfrm>
    </dsp:sp>
    <dsp:sp modelId="{BBF10F75-F62E-4F9E-8528-42F7B08AAF79}">
      <dsp:nvSpPr>
        <dsp:cNvPr id="0" name=""/>
        <dsp:cNvSpPr/>
      </dsp:nvSpPr>
      <dsp:spPr>
        <a:xfrm rot="9402804">
          <a:off x="4542102" y="3811874"/>
          <a:ext cx="364157" cy="656530"/>
        </a:xfrm>
        <a:prstGeom prst="rightArrow">
          <a:avLst>
            <a:gd name="adj1" fmla="val 60000"/>
            <a:gd name="adj2" fmla="val 50000"/>
          </a:avLst>
        </a:prstGeom>
        <a:blipFill rotWithShape="0">
          <a:blip xmlns:r="http://schemas.openxmlformats.org/officeDocument/2006/relationships" r:embed="rId1">
            <a:duotone>
              <a:schemeClr val="accent4">
                <a:hueOff val="1112512"/>
                <a:satOff val="14870"/>
                <a:lumOff val="7190"/>
                <a:alphaOff val="0"/>
                <a:shade val="74000"/>
                <a:satMod val="130000"/>
                <a:lumMod val="90000"/>
              </a:schemeClr>
              <a:schemeClr val="accent4">
                <a:hueOff val="1112512"/>
                <a:satOff val="14870"/>
                <a:lumOff val="719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vi-VN" sz="2900" kern="1200"/>
        </a:p>
      </dsp:txBody>
      <dsp:txXfrm rot="10800000">
        <a:off x="4646899" y="3921586"/>
        <a:ext cx="254910" cy="393918"/>
      </dsp:txXfrm>
    </dsp:sp>
    <dsp:sp modelId="{AF75AFD5-6611-4C98-8938-D2F1032398F9}">
      <dsp:nvSpPr>
        <dsp:cNvPr id="0" name=""/>
        <dsp:cNvSpPr/>
      </dsp:nvSpPr>
      <dsp:spPr>
        <a:xfrm>
          <a:off x="2699824" y="3607913"/>
          <a:ext cx="1737876" cy="1737876"/>
        </a:xfrm>
        <a:prstGeom prst="ellipse">
          <a:avLst/>
        </a:prstGeom>
        <a:blipFill rotWithShape="0">
          <a:blip xmlns:r="http://schemas.openxmlformats.org/officeDocument/2006/relationships" r:embed="rId1">
            <a:duotone>
              <a:schemeClr val="accent4">
                <a:hueOff val="1112512"/>
                <a:satOff val="14870"/>
                <a:lumOff val="7190"/>
                <a:alphaOff val="0"/>
                <a:shade val="74000"/>
                <a:satMod val="130000"/>
                <a:lumMod val="90000"/>
              </a:schemeClr>
              <a:schemeClr val="accent4">
                <a:hueOff val="1112512"/>
                <a:satOff val="14870"/>
                <a:lumOff val="719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vi-VN" sz="2400" b="1" kern="1200" dirty="0" err="1">
              <a:solidFill>
                <a:srgbClr val="C00000"/>
              </a:solidFill>
            </a:rPr>
            <a:t>Đoàn</a:t>
          </a:r>
          <a:r>
            <a:rPr lang="vi-VN" sz="2400" b="1" kern="1200" dirty="0">
              <a:solidFill>
                <a:srgbClr val="C00000"/>
              </a:solidFill>
            </a:rPr>
            <a:t> </a:t>
          </a:r>
          <a:r>
            <a:rPr lang="vi-VN" sz="2400" b="1" kern="1200" dirty="0" err="1">
              <a:solidFill>
                <a:srgbClr val="C00000"/>
              </a:solidFill>
            </a:rPr>
            <a:t>kết</a:t>
          </a:r>
          <a:r>
            <a:rPr lang="vi-VN" sz="2400" b="1" kern="1200" dirty="0">
              <a:solidFill>
                <a:srgbClr val="C00000"/>
              </a:solidFill>
            </a:rPr>
            <a:t>, </a:t>
          </a:r>
          <a:r>
            <a:rPr lang="vi-VN" sz="2400" b="1" kern="1200" dirty="0" err="1">
              <a:solidFill>
                <a:srgbClr val="C00000"/>
              </a:solidFill>
            </a:rPr>
            <a:t>giúp</a:t>
          </a:r>
          <a:r>
            <a:rPr lang="vi-VN" sz="2400" b="1" kern="1200" dirty="0">
              <a:solidFill>
                <a:srgbClr val="C00000"/>
              </a:solidFill>
            </a:rPr>
            <a:t> </a:t>
          </a:r>
          <a:r>
            <a:rPr lang="vi-VN" sz="2400" b="1" kern="1200" dirty="0" err="1">
              <a:solidFill>
                <a:srgbClr val="C00000"/>
              </a:solidFill>
            </a:rPr>
            <a:t>đỡ</a:t>
          </a:r>
          <a:r>
            <a:rPr lang="vi-VN" sz="2400" b="1" kern="1200" dirty="0">
              <a:solidFill>
                <a:srgbClr val="C00000"/>
              </a:solidFill>
            </a:rPr>
            <a:t> </a:t>
          </a:r>
          <a:r>
            <a:rPr lang="vi-VN" sz="2400" b="1" kern="1200" dirty="0" err="1">
              <a:solidFill>
                <a:srgbClr val="C00000"/>
              </a:solidFill>
            </a:rPr>
            <a:t>bạn</a:t>
          </a:r>
          <a:endParaRPr lang="vi-VN" sz="2400" b="1" kern="1200" dirty="0">
            <a:solidFill>
              <a:srgbClr val="C00000"/>
            </a:solidFill>
          </a:endParaRPr>
        </a:p>
      </dsp:txBody>
      <dsp:txXfrm>
        <a:off x="2954330" y="3862419"/>
        <a:ext cx="1228864" cy="1228864"/>
      </dsp:txXfrm>
    </dsp:sp>
    <dsp:sp modelId="{AFE8E376-8B16-454B-864C-2FFDFD53577D}">
      <dsp:nvSpPr>
        <dsp:cNvPr id="0" name=""/>
        <dsp:cNvSpPr/>
      </dsp:nvSpPr>
      <dsp:spPr>
        <a:xfrm rot="12488518">
          <a:off x="4589839" y="2685894"/>
          <a:ext cx="364157" cy="656530"/>
        </a:xfrm>
        <a:prstGeom prst="rightArrow">
          <a:avLst>
            <a:gd name="adj1" fmla="val 60000"/>
            <a:gd name="adj2" fmla="val 50000"/>
          </a:avLst>
        </a:prstGeom>
        <a:blipFill rotWithShape="0">
          <a:blip xmlns:r="http://schemas.openxmlformats.org/officeDocument/2006/relationships" r:embed="rId1">
            <a:duotone>
              <a:schemeClr val="accent4">
                <a:hueOff val="1335015"/>
                <a:satOff val="17844"/>
                <a:lumOff val="8628"/>
                <a:alphaOff val="0"/>
                <a:shade val="74000"/>
                <a:satMod val="130000"/>
                <a:lumMod val="90000"/>
              </a:schemeClr>
              <a:schemeClr val="accent4">
                <a:hueOff val="1335015"/>
                <a:satOff val="17844"/>
                <a:lumOff val="8628"/>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vi-VN" sz="2900" kern="1200"/>
        </a:p>
      </dsp:txBody>
      <dsp:txXfrm rot="10800000">
        <a:off x="4692628" y="2842964"/>
        <a:ext cx="254910" cy="393918"/>
      </dsp:txXfrm>
    </dsp:sp>
    <dsp:sp modelId="{CF6122A5-715A-4506-B61B-F560939CDF78}">
      <dsp:nvSpPr>
        <dsp:cNvPr id="0" name=""/>
        <dsp:cNvSpPr/>
      </dsp:nvSpPr>
      <dsp:spPr>
        <a:xfrm>
          <a:off x="2792508" y="1421788"/>
          <a:ext cx="1737876" cy="1737876"/>
        </a:xfrm>
        <a:prstGeom prst="ellipse">
          <a:avLst/>
        </a:prstGeom>
        <a:blipFill rotWithShape="0">
          <a:blip xmlns:r="http://schemas.openxmlformats.org/officeDocument/2006/relationships" r:embed="rId1">
            <a:duotone>
              <a:schemeClr val="accent4">
                <a:hueOff val="1335015"/>
                <a:satOff val="17844"/>
                <a:lumOff val="8628"/>
                <a:alphaOff val="0"/>
                <a:shade val="74000"/>
                <a:satMod val="130000"/>
                <a:lumMod val="90000"/>
              </a:schemeClr>
              <a:schemeClr val="accent4">
                <a:hueOff val="1335015"/>
                <a:satOff val="17844"/>
                <a:lumOff val="8628"/>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vi-VN" sz="2400" b="1" kern="1200" dirty="0" err="1"/>
            <a:t>Bỏ</a:t>
          </a:r>
          <a:r>
            <a:rPr lang="vi-VN" sz="2400" b="1" kern="1200" dirty="0"/>
            <a:t> </a:t>
          </a:r>
          <a:r>
            <a:rPr lang="vi-VN" sz="2400" b="1" kern="1200" dirty="0" err="1"/>
            <a:t>rác</a:t>
          </a:r>
          <a:r>
            <a:rPr lang="vi-VN" sz="2400" b="1" kern="1200" dirty="0"/>
            <a:t> </a:t>
          </a:r>
          <a:r>
            <a:rPr lang="vi-VN" sz="2400" b="1" kern="1200" dirty="0" err="1"/>
            <a:t>đúng</a:t>
          </a:r>
          <a:r>
            <a:rPr lang="vi-VN" sz="2400" b="1" kern="1200" dirty="0"/>
            <a:t> nơi quy </a:t>
          </a:r>
          <a:r>
            <a:rPr lang="vi-VN" sz="2400" b="1" kern="1200" dirty="0" err="1"/>
            <a:t>định</a:t>
          </a:r>
          <a:endParaRPr lang="vi-VN" sz="2400" b="1" kern="1200" dirty="0"/>
        </a:p>
      </dsp:txBody>
      <dsp:txXfrm>
        <a:off x="3047014" y="1676294"/>
        <a:ext cx="1228864" cy="122886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CFFAA3-5E9B-4080-8952-B885E8141AA9}" type="datetimeFigureOut">
              <a:rPr lang="vi-VN" smtClean="0"/>
              <a:t>12/04/2026</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DBB44-E93E-4D9A-9662-010EA832CB22}" type="slidenum">
              <a:rPr lang="vi-VN" smtClean="0"/>
              <a:t>‹#›</a:t>
            </a:fld>
            <a:endParaRPr lang="vi-VN"/>
          </a:p>
        </p:txBody>
      </p:sp>
    </p:spTree>
    <p:extLst>
      <p:ext uri="{BB962C8B-B14F-4D97-AF65-F5344CB8AC3E}">
        <p14:creationId xmlns:p14="http://schemas.microsoft.com/office/powerpoint/2010/main" val="117318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6078565-A6AC-4881-9350-FB0F8D220B2B}"/>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47B51F96-A564-4F41-82E7-003B565973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196" name="Slide Number Placeholder 3">
            <a:extLst>
              <a:ext uri="{FF2B5EF4-FFF2-40B4-BE49-F238E27FC236}">
                <a16:creationId xmlns:a16="http://schemas.microsoft.com/office/drawing/2014/main" id="{81C0EDAB-C74E-4F64-9C28-DCF0102101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EB7008-52F1-42B9-B98A-E062DB271B8E}" type="slidenum">
              <a:rPr lang="en-US" altLang="en-US"/>
              <a:pPr/>
              <a:t>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6078565-A6AC-4881-9350-FB0F8D220B2B}"/>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47B51F96-A564-4F41-82E7-003B565973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196" name="Slide Number Placeholder 3">
            <a:extLst>
              <a:ext uri="{FF2B5EF4-FFF2-40B4-BE49-F238E27FC236}">
                <a16:creationId xmlns:a16="http://schemas.microsoft.com/office/drawing/2014/main" id="{81C0EDAB-C74E-4F64-9C28-DCF0102101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EB7008-52F1-42B9-B98A-E062DB271B8E}" type="slidenum">
              <a:rPr lang="en-US" altLang="en-US"/>
              <a:pPr/>
              <a:t>4</a:t>
            </a:fld>
            <a:endParaRPr lang="en-US" altLang="en-US"/>
          </a:p>
        </p:txBody>
      </p:sp>
    </p:spTree>
    <p:extLst>
      <p:ext uri="{BB962C8B-B14F-4D97-AF65-F5344CB8AC3E}">
        <p14:creationId xmlns:p14="http://schemas.microsoft.com/office/powerpoint/2010/main" val="433832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vi-VN"/>
              <a:t>Bấm để sửa kiểu tiêu đề Bản cái</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7847D84-35E9-429A-9761-C44B33B3B293}" type="datetimeFigureOut">
              <a:rPr lang="vi-VN" smtClean="0"/>
              <a:t>12/04/2026</a:t>
            </a:fld>
            <a:endParaRPr lang="vi-VN"/>
          </a:p>
        </p:txBody>
      </p:sp>
      <p:sp>
        <p:nvSpPr>
          <p:cNvPr id="5" name="Footer Placeholder 4"/>
          <p:cNvSpPr>
            <a:spLocks noGrp="1"/>
          </p:cNvSpPr>
          <p:nvPr>
            <p:ph type="ftr" sz="quarter" idx="11"/>
          </p:nvPr>
        </p:nvSpPr>
        <p:spPr>
          <a:xfrm>
            <a:off x="2692397" y="5037663"/>
            <a:ext cx="5214635" cy="279400"/>
          </a:xfrm>
        </p:spPr>
        <p:txBody>
          <a:bodyPr/>
          <a:lstStyle/>
          <a:p>
            <a:endParaRPr lang="vi-VN"/>
          </a:p>
        </p:txBody>
      </p:sp>
      <p:sp>
        <p:nvSpPr>
          <p:cNvPr id="6" name="Slide Number Placeholder 5"/>
          <p:cNvSpPr>
            <a:spLocks noGrp="1"/>
          </p:cNvSpPr>
          <p:nvPr>
            <p:ph type="sldNum" sz="quarter" idx="12"/>
          </p:nvPr>
        </p:nvSpPr>
        <p:spPr>
          <a:xfrm>
            <a:off x="8956900" y="5037663"/>
            <a:ext cx="551167" cy="279400"/>
          </a:xfrm>
        </p:spPr>
        <p:txBody>
          <a:bodyPr/>
          <a:lstStyle/>
          <a:p>
            <a:fld id="{7C86F9B0-BDE0-4BBB-AB5E-CCB98767DD44}" type="slidenum">
              <a:rPr lang="vi-VN" smtClean="0"/>
              <a:t>‹#›</a:t>
            </a:fld>
            <a:endParaRPr lang="vi-V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960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17847D84-35E9-429A-9761-C44B33B3B293}" type="datetimeFigureOut">
              <a:rPr lang="vi-VN" smtClean="0"/>
              <a:t>12/04/2026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C86F9B0-BDE0-4BBB-AB5E-CCB98767DD44}" type="slidenum">
              <a:rPr lang="vi-VN" smtClean="0"/>
              <a:t>‹#›</a:t>
            </a:fld>
            <a:endParaRPr lang="vi-VN"/>
          </a:p>
        </p:txBody>
      </p:sp>
    </p:spTree>
    <p:extLst>
      <p:ext uri="{BB962C8B-B14F-4D97-AF65-F5344CB8AC3E}">
        <p14:creationId xmlns:p14="http://schemas.microsoft.com/office/powerpoint/2010/main" val="2102365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vi-VN"/>
              <a:t>Bấm để sửa kiểu tiêu đề Bản cái</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17847D84-35E9-429A-9761-C44B33B3B293}" type="datetimeFigureOut">
              <a:rPr lang="vi-VN" smtClean="0"/>
              <a:t>12/04/2026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C86F9B0-BDE0-4BBB-AB5E-CCB98767DD44}" type="slidenum">
              <a:rPr lang="vi-VN" smtClean="0"/>
              <a:t>‹#›</a:t>
            </a:fld>
            <a:endParaRPr lang="vi-V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1938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vi-VN"/>
              <a:t>Bấm để sửa kiểu tiêu đề Bản cái</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17847D84-35E9-429A-9761-C44B33B3B293}" type="datetimeFigureOut">
              <a:rPr lang="vi-VN" smtClean="0"/>
              <a:t>12/04/2026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C86F9B0-BDE0-4BBB-AB5E-CCB98767DD44}" type="slidenum">
              <a:rPr lang="vi-VN" smtClean="0"/>
              <a:t>‹#›</a:t>
            </a:fld>
            <a:endParaRPr lang="vi-V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486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vi-VN"/>
              <a:t>Bấm để sửa kiểu tiêu đề Bản cái</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17847D84-35E9-429A-9761-C44B33B3B293}" type="datetimeFigureOut">
              <a:rPr lang="vi-VN" smtClean="0"/>
              <a:t>12/04/2026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C86F9B0-BDE0-4BBB-AB5E-CCB98767DD44}" type="slidenum">
              <a:rPr lang="vi-VN" smtClean="0"/>
              <a:t>‹#›</a:t>
            </a:fld>
            <a:endParaRPr lang="vi-VN"/>
          </a:p>
        </p:txBody>
      </p:sp>
    </p:spTree>
    <p:extLst>
      <p:ext uri="{BB962C8B-B14F-4D97-AF65-F5344CB8AC3E}">
        <p14:creationId xmlns:p14="http://schemas.microsoft.com/office/powerpoint/2010/main" val="3785411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vi-VN"/>
              <a:t>Bấm để sửa kiểu tiêu đề Bản cái</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17847D84-35E9-429A-9761-C44B33B3B293}" type="datetimeFigureOut">
              <a:rPr lang="vi-VN" smtClean="0"/>
              <a:t>12/04/2026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C86F9B0-BDE0-4BBB-AB5E-CCB98767DD44}" type="slidenum">
              <a:rPr lang="vi-VN" smtClean="0"/>
              <a:t>‹#›</a:t>
            </a:fld>
            <a:endParaRPr lang="vi-V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6998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vi-VN"/>
              <a:t>Bấm để sửa kiểu tiêu đề Bản cái</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17847D84-35E9-429A-9761-C44B33B3B293}" type="datetimeFigureOut">
              <a:rPr lang="vi-VN" smtClean="0"/>
              <a:t>12/04/2026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C86F9B0-BDE0-4BBB-AB5E-CCB98767DD44}" type="slidenum">
              <a:rPr lang="vi-VN" smtClean="0"/>
              <a:t>‹#›</a:t>
            </a:fld>
            <a:endParaRPr lang="vi-V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0938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17847D84-35E9-429A-9761-C44B33B3B293}" type="datetimeFigureOut">
              <a:rPr lang="vi-VN" smtClean="0"/>
              <a:t>12/04/2026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C86F9B0-BDE0-4BBB-AB5E-CCB98767DD44}" type="slidenum">
              <a:rPr lang="vi-VN" smtClean="0"/>
              <a:t>‹#›</a:t>
            </a:fld>
            <a:endParaRPr lang="vi-V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3736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17847D84-35E9-429A-9761-C44B33B3B293}" type="datetimeFigureOut">
              <a:rPr lang="vi-VN" smtClean="0"/>
              <a:t>12/04/2026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C86F9B0-BDE0-4BBB-AB5E-CCB98767DD44}" type="slidenum">
              <a:rPr lang="vi-VN" smtClean="0"/>
              <a:t>‹#›</a:t>
            </a:fld>
            <a:endParaRPr lang="vi-V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2950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36800" y="152400"/>
            <a:ext cx="87376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6">
            <a:extLst>
              <a:ext uri="{FF2B5EF4-FFF2-40B4-BE49-F238E27FC236}">
                <a16:creationId xmlns:a16="http://schemas.microsoft.com/office/drawing/2014/main" id="{BC3E0D60-F315-4C53-9E3B-48CBC1319149}"/>
              </a:ext>
            </a:extLst>
          </p:cNvPr>
          <p:cNvSpPr>
            <a:spLocks noGrp="1" noChangeArrowheads="1"/>
          </p:cNvSpPr>
          <p:nvPr>
            <p:ph type="dt" sz="half" idx="10"/>
          </p:nvPr>
        </p:nvSpPr>
        <p:spPr>
          <a:ln/>
        </p:spPr>
        <p:txBody>
          <a:bodyPr/>
          <a:lstStyle>
            <a:lvl1pPr>
              <a:defRPr/>
            </a:lvl1pPr>
          </a:lstStyle>
          <a:p>
            <a:pPr>
              <a:defRPr/>
            </a:pPr>
            <a:fld id="{A3E40603-BE5F-42C2-86DC-858F83917B50}" type="datetimeFigureOut">
              <a:rPr lang="en-US"/>
              <a:pPr>
                <a:defRPr/>
              </a:pPr>
              <a:t>12/04/2026</a:t>
            </a:fld>
            <a:endParaRPr lang="en-US"/>
          </a:p>
        </p:txBody>
      </p:sp>
      <p:sp>
        <p:nvSpPr>
          <p:cNvPr id="6" name="Rectangle 57">
            <a:extLst>
              <a:ext uri="{FF2B5EF4-FFF2-40B4-BE49-F238E27FC236}">
                <a16:creationId xmlns:a16="http://schemas.microsoft.com/office/drawing/2014/main" id="{6C829A4C-EA4D-44F2-BF47-9A661B49B3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58">
            <a:extLst>
              <a:ext uri="{FF2B5EF4-FFF2-40B4-BE49-F238E27FC236}">
                <a16:creationId xmlns:a16="http://schemas.microsoft.com/office/drawing/2014/main" id="{8316F6F9-F152-493B-AC45-FE82BDE8401F}"/>
              </a:ext>
            </a:extLst>
          </p:cNvPr>
          <p:cNvSpPr>
            <a:spLocks noGrp="1" noChangeArrowheads="1"/>
          </p:cNvSpPr>
          <p:nvPr>
            <p:ph type="sldNum" sz="quarter" idx="12"/>
          </p:nvPr>
        </p:nvSpPr>
        <p:spPr>
          <a:ln/>
        </p:spPr>
        <p:txBody>
          <a:bodyPr/>
          <a:lstStyle>
            <a:lvl1pPr>
              <a:defRPr/>
            </a:lvl1pPr>
          </a:lstStyle>
          <a:p>
            <a:pPr>
              <a:defRPr/>
            </a:pPr>
            <a:fld id="{54D7BF0C-B992-4B40-B855-1BF541DBB290}" type="slidenum">
              <a:rPr lang="en-US" altLang="en-US"/>
              <a:pPr>
                <a:defRPr/>
              </a:pPr>
              <a:t>‹#›</a:t>
            </a:fld>
            <a:endParaRPr lang="en-US" altLang="en-US"/>
          </a:p>
        </p:txBody>
      </p:sp>
    </p:spTree>
    <p:extLst>
      <p:ext uri="{BB962C8B-B14F-4D97-AF65-F5344CB8AC3E}">
        <p14:creationId xmlns:p14="http://schemas.microsoft.com/office/powerpoint/2010/main" val="706532301"/>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17847D84-35E9-429A-9761-C44B33B3B293}" type="datetimeFigureOut">
              <a:rPr lang="vi-VN" smtClean="0"/>
              <a:t>12/04/2026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C86F9B0-BDE0-4BBB-AB5E-CCB98767DD44}" type="slidenum">
              <a:rPr lang="vi-VN" smtClean="0"/>
              <a:t>‹#›</a:t>
            </a:fld>
            <a:endParaRPr lang="vi-VN"/>
          </a:p>
        </p:txBody>
      </p:sp>
    </p:spTree>
    <p:extLst>
      <p:ext uri="{BB962C8B-B14F-4D97-AF65-F5344CB8AC3E}">
        <p14:creationId xmlns:p14="http://schemas.microsoft.com/office/powerpoint/2010/main" val="46646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17847D84-35E9-429A-9761-C44B33B3B293}" type="datetimeFigureOut">
              <a:rPr lang="vi-VN" smtClean="0"/>
              <a:t>12/04/2026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C86F9B0-BDE0-4BBB-AB5E-CCB98767DD44}" type="slidenum">
              <a:rPr lang="vi-VN" smtClean="0"/>
              <a:t>‹#›</a:t>
            </a:fld>
            <a:endParaRPr lang="vi-V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633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17847D84-35E9-429A-9761-C44B33B3B293}" type="datetimeFigureOut">
              <a:rPr lang="vi-VN" smtClean="0"/>
              <a:t>12/04/2026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C86F9B0-BDE0-4BBB-AB5E-CCB98767DD44}" type="slidenum">
              <a:rPr lang="vi-VN" smtClean="0"/>
              <a:t>‹#›</a:t>
            </a:fld>
            <a:endParaRPr lang="vi-VN"/>
          </a:p>
        </p:txBody>
      </p:sp>
    </p:spTree>
    <p:extLst>
      <p:ext uri="{BB962C8B-B14F-4D97-AF65-F5344CB8AC3E}">
        <p14:creationId xmlns:p14="http://schemas.microsoft.com/office/powerpoint/2010/main" val="1471148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17847D84-35E9-429A-9761-C44B33B3B293}" type="datetimeFigureOut">
              <a:rPr lang="vi-VN" smtClean="0"/>
              <a:t>12/04/2026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C86F9B0-BDE0-4BBB-AB5E-CCB98767DD44}" type="slidenum">
              <a:rPr lang="vi-VN" smtClean="0"/>
              <a:t>‹#›</a:t>
            </a:fld>
            <a:endParaRPr lang="vi-V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9768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17847D84-35E9-429A-9761-C44B33B3B293}" type="datetimeFigureOut">
              <a:rPr lang="vi-VN" smtClean="0"/>
              <a:t>12/04/2026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C86F9B0-BDE0-4BBB-AB5E-CCB98767DD44}" type="slidenum">
              <a:rPr lang="vi-VN" smtClean="0"/>
              <a:t>‹#›</a:t>
            </a:fld>
            <a:endParaRPr lang="vi-V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267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47D84-35E9-429A-9761-C44B33B3B293}" type="datetimeFigureOut">
              <a:rPr lang="vi-VN" smtClean="0"/>
              <a:t>12/04/2026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C86F9B0-BDE0-4BBB-AB5E-CCB98767DD44}" type="slidenum">
              <a:rPr lang="vi-VN" smtClean="0"/>
              <a:t>‹#›</a:t>
            </a:fld>
            <a:endParaRPr lang="vi-VN"/>
          </a:p>
        </p:txBody>
      </p:sp>
    </p:spTree>
    <p:extLst>
      <p:ext uri="{BB962C8B-B14F-4D97-AF65-F5344CB8AC3E}">
        <p14:creationId xmlns:p14="http://schemas.microsoft.com/office/powerpoint/2010/main" val="3274341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vi-VN"/>
              <a:t>Bấm để sửa kiểu tiêu đề Bản cái</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17847D84-35E9-429A-9761-C44B33B3B293}" type="datetimeFigureOut">
              <a:rPr lang="vi-VN" smtClean="0"/>
              <a:t>12/04/2026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C86F9B0-BDE0-4BBB-AB5E-CCB98767DD44}" type="slidenum">
              <a:rPr lang="vi-VN" smtClean="0"/>
              <a:t>‹#›</a:t>
            </a:fld>
            <a:endParaRPr lang="vi-V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598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vi-VN"/>
              <a:t>Bấm để sửa kiểu tiêu đề Bản cái</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17847D84-35E9-429A-9761-C44B33B3B293}" type="datetimeFigureOut">
              <a:rPr lang="vi-VN" smtClean="0"/>
              <a:t>12/04/2026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C86F9B0-BDE0-4BBB-AB5E-CCB98767DD44}" type="slidenum">
              <a:rPr lang="vi-VN" smtClean="0"/>
              <a:t>‹#›</a:t>
            </a:fld>
            <a:endParaRPr lang="vi-VN"/>
          </a:p>
        </p:txBody>
      </p:sp>
    </p:spTree>
    <p:extLst>
      <p:ext uri="{BB962C8B-B14F-4D97-AF65-F5344CB8AC3E}">
        <p14:creationId xmlns:p14="http://schemas.microsoft.com/office/powerpoint/2010/main" val="2426265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847D84-35E9-429A-9761-C44B33B3B293}" type="datetimeFigureOut">
              <a:rPr lang="vi-VN" smtClean="0"/>
              <a:t>12/04/2026</a:t>
            </a:fld>
            <a:endParaRPr lang="vi-V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vi-V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C86F9B0-BDE0-4BBB-AB5E-CCB98767DD44}" type="slidenum">
              <a:rPr lang="vi-VN" smtClean="0"/>
              <a:t>‹#›</a:t>
            </a:fld>
            <a:endParaRPr lang="vi-VN"/>
          </a:p>
        </p:txBody>
      </p:sp>
    </p:spTree>
    <p:extLst>
      <p:ext uri="{BB962C8B-B14F-4D97-AF65-F5344CB8AC3E}">
        <p14:creationId xmlns:p14="http://schemas.microsoft.com/office/powerpoint/2010/main" val="39890143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 id="2147483902"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audio" Target="file:///C:\Users\IBM\AppData\Local\Microsoft\Windows\Temporary%20Internet%20Files\Content.MSO\28FDAE71.MP3" TargetMode="External"/><Relationship Id="rId5" Type="http://schemas.openxmlformats.org/officeDocument/2006/relationships/image" Target="../media/image10.png"/><Relationship Id="rId4" Type="http://schemas.openxmlformats.org/officeDocument/2006/relationships/image" Target="../media/image9.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1AEEE399-8750-4E9A-B5D2-3E46F370A43E}"/>
              </a:ext>
            </a:extLst>
          </p:cNvPr>
          <p:cNvPicPr>
            <a:picLocks noChangeAspect="1"/>
          </p:cNvPicPr>
          <p:nvPr/>
        </p:nvPicPr>
        <p:blipFill rotWithShape="1">
          <a:blip r:embed="rId2">
            <a:extLst>
              <a:ext uri="{28A0092B-C50C-407E-A947-70E740481C1C}">
                <a14:useLocalDpi xmlns:a14="http://schemas.microsoft.com/office/drawing/2010/main" val="0"/>
              </a:ext>
            </a:extLst>
          </a:blip>
          <a:srcRect t="13126" b="12631"/>
          <a:stretch/>
        </p:blipFill>
        <p:spPr>
          <a:xfrm>
            <a:off x="20" y="17030"/>
            <a:ext cx="12191980" cy="6856718"/>
          </a:xfrm>
          <a:prstGeom prst="rect">
            <a:avLst/>
          </a:prstGeom>
        </p:spPr>
      </p:pic>
      <p:sp>
        <p:nvSpPr>
          <p:cNvPr id="6" name="Hộp Văn bản 5">
            <a:extLst>
              <a:ext uri="{FF2B5EF4-FFF2-40B4-BE49-F238E27FC236}">
                <a16:creationId xmlns:a16="http://schemas.microsoft.com/office/drawing/2014/main" id="{53C6AD47-D34C-416C-867B-D86E9C63EB3A}"/>
              </a:ext>
            </a:extLst>
          </p:cNvPr>
          <p:cNvSpPr txBox="1"/>
          <p:nvPr/>
        </p:nvSpPr>
        <p:spPr>
          <a:xfrm>
            <a:off x="1793631" y="281354"/>
            <a:ext cx="8862646" cy="707886"/>
          </a:xfrm>
          <a:prstGeom prst="rect">
            <a:avLst/>
          </a:prstGeom>
          <a:noFill/>
        </p:spPr>
        <p:txBody>
          <a:bodyPr wrap="square" rtlCol="0">
            <a:spAutoFit/>
          </a:bodyPr>
          <a:lstStyle/>
          <a:p>
            <a:pPr algn="ctr"/>
            <a:r>
              <a:rPr lang="en-US" sz="2000" b="1" smtClean="0">
                <a:latin typeface="Times New Roman" panose="02020603050405020304" pitchFamily="18" charset="0"/>
                <a:cs typeface="Times New Roman" panose="02020603050405020304" pitchFamily="18" charset="0"/>
              </a:rPr>
              <a:t>UBND XÃ EARIÊNG</a:t>
            </a:r>
            <a:endParaRPr lang="en-US" sz="2000" b="1" dirty="0">
              <a:latin typeface="Times New Roman" panose="02020603050405020304" pitchFamily="18" charset="0"/>
              <a:cs typeface="Times New Roman" panose="02020603050405020304" pitchFamily="18" charset="0"/>
            </a:endParaRPr>
          </a:p>
          <a:p>
            <a:pPr algn="ctr"/>
            <a:r>
              <a:rPr lang="en-US" sz="2000" b="1" dirty="0">
                <a:latin typeface="Times New Roman" panose="02020603050405020304" pitchFamily="18" charset="0"/>
                <a:cs typeface="Times New Roman" panose="02020603050405020304" pitchFamily="18" charset="0"/>
              </a:rPr>
              <a:t> TRƯỜNG TIỂU </a:t>
            </a:r>
            <a:r>
              <a:rPr lang="en-US" sz="2000" b="1">
                <a:latin typeface="Times New Roman" panose="02020603050405020304" pitchFamily="18" charset="0"/>
                <a:cs typeface="Times New Roman" panose="02020603050405020304" pitchFamily="18" charset="0"/>
              </a:rPr>
              <a:t>HỌC </a:t>
            </a:r>
            <a:r>
              <a:rPr lang="en-US" sz="2000" b="1" smtClean="0">
                <a:latin typeface="Times New Roman" panose="02020603050405020304" pitchFamily="18" charset="0"/>
                <a:cs typeface="Times New Roman" panose="02020603050405020304" pitchFamily="18" charset="0"/>
              </a:rPr>
              <a:t>NGUYỄN BỈNH KHIÊM</a:t>
            </a:r>
            <a:endParaRPr lang="vi-VN" sz="2000" b="1" dirty="0">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F8DB8B69-7F56-4C4F-A309-2F2A3CFF152F}"/>
              </a:ext>
            </a:extLst>
          </p:cNvPr>
          <p:cNvSpPr txBox="1"/>
          <p:nvPr/>
        </p:nvSpPr>
        <p:spPr>
          <a:xfrm>
            <a:off x="492369" y="1629507"/>
            <a:ext cx="10925908" cy="2369880"/>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BIỆN PHÁP </a:t>
            </a:r>
          </a:p>
          <a:p>
            <a:pPr algn="ctr"/>
            <a:r>
              <a:rPr lang="en-US" sz="3600" b="1" dirty="0">
                <a:solidFill>
                  <a:srgbClr val="C00000"/>
                </a:solidFill>
                <a:latin typeface="Times New Roman" panose="02020603050405020304" pitchFamily="18" charset="0"/>
                <a:cs typeface="Times New Roman" panose="02020603050405020304" pitchFamily="18" charset="0"/>
              </a:rPr>
              <a:t>XÂY DỰNG NỀ NẾP HỌC TẬP CHO HỌC SINH LỚP 3 ĐỂ GÓP PHẦN NÂNG CAO CHẤT LƯỢNG GIÁO DỤC</a:t>
            </a:r>
            <a:endParaRPr lang="vi-VN" sz="3600" b="1" dirty="0">
              <a:solidFill>
                <a:srgbClr val="C00000"/>
              </a:solidFill>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B3571318-59B4-4853-B629-60B72D6DDF1C}"/>
              </a:ext>
            </a:extLst>
          </p:cNvPr>
          <p:cNvSpPr txBox="1"/>
          <p:nvPr/>
        </p:nvSpPr>
        <p:spPr>
          <a:xfrm>
            <a:off x="1992923" y="4639654"/>
            <a:ext cx="9636369" cy="584775"/>
          </a:xfrm>
          <a:prstGeom prst="rect">
            <a:avLst/>
          </a:prstGeom>
          <a:noFill/>
        </p:spPr>
        <p:txBody>
          <a:bodyPr wrap="square" rtlCol="0">
            <a:spAutoFit/>
          </a:bodyPr>
          <a:lstStyle/>
          <a:p>
            <a:pPr algn="ctr"/>
            <a:r>
              <a:rPr lang="en-US" sz="3200" b="1" dirty="0" err="1">
                <a:solidFill>
                  <a:schemeClr val="accent1">
                    <a:lumMod val="75000"/>
                  </a:schemeClr>
                </a:solidFill>
                <a:latin typeface="Times New Roman" panose="02020603050405020304" pitchFamily="18" charset="0"/>
                <a:cs typeface="Times New Roman" panose="02020603050405020304" pitchFamily="18" charset="0"/>
              </a:rPr>
              <a:t>Giáo</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viên</a:t>
            </a:r>
            <a:r>
              <a:rPr lang="en-US" sz="3200" b="1">
                <a:solidFill>
                  <a:schemeClr val="accent1">
                    <a:lumMod val="75000"/>
                  </a:schemeClr>
                </a:solidFill>
                <a:latin typeface="Times New Roman" panose="02020603050405020304" pitchFamily="18" charset="0"/>
                <a:cs typeface="Times New Roman" panose="02020603050405020304" pitchFamily="18" charset="0"/>
              </a:rPr>
              <a:t>: </a:t>
            </a:r>
            <a:r>
              <a:rPr lang="en-US" sz="3200" b="1" smtClean="0">
                <a:solidFill>
                  <a:schemeClr val="accent1">
                    <a:lumMod val="75000"/>
                  </a:schemeClr>
                </a:solidFill>
                <a:latin typeface="Times New Roman" panose="02020603050405020304" pitchFamily="18" charset="0"/>
                <a:cs typeface="Times New Roman" panose="02020603050405020304" pitchFamily="18" charset="0"/>
              </a:rPr>
              <a:t>Nhan Quốc Vũ Niê</a:t>
            </a:r>
            <a:endParaRPr lang="vi-VN" sz="3600" b="1" dirty="0">
              <a:solidFill>
                <a:schemeClr val="accent1">
                  <a:lumMod val="75000"/>
                </a:schemeClr>
              </a:solidFill>
              <a:latin typeface="+mj-lt"/>
            </a:endParaRPr>
          </a:p>
        </p:txBody>
      </p:sp>
    </p:spTree>
    <p:extLst>
      <p:ext uri="{BB962C8B-B14F-4D97-AF65-F5344CB8AC3E}">
        <p14:creationId xmlns:p14="http://schemas.microsoft.com/office/powerpoint/2010/main" val="894683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A39F1A43-DF16-4141-AD3E-4DFF1C9EBCFA}"/>
              </a:ext>
            </a:extLst>
          </p:cNvPr>
          <p:cNvSpPr txBox="1"/>
          <p:nvPr/>
        </p:nvSpPr>
        <p:spPr>
          <a:xfrm>
            <a:off x="895739" y="1168368"/>
            <a:ext cx="10767527" cy="1978106"/>
          </a:xfrm>
          <a:prstGeom prst="rect">
            <a:avLst/>
          </a:prstGeom>
          <a:noFill/>
        </p:spPr>
        <p:txBody>
          <a:bodyPr wrap="square">
            <a:spAutoFit/>
          </a:bodyPr>
          <a:lstStyle/>
          <a:p>
            <a:pPr>
              <a:lnSpc>
                <a:spcPct val="115000"/>
              </a:lnSpc>
            </a:pPr>
            <a:r>
              <a:rPr lang="vi-VN" dirty="0" err="1">
                <a:solidFill>
                  <a:srgbClr val="333333"/>
                </a:solidFill>
                <a:latin typeface="Times New Roman" panose="02020603050405020304" pitchFamily="18" charset="0"/>
                <a:ea typeface="Times New Roman" panose="02020603050405020304" pitchFamily="18" charset="0"/>
              </a:rPr>
              <a:t>p</a:t>
            </a:r>
            <a:r>
              <a:rPr lang="vi-VN" sz="1800" dirty="0" err="1">
                <a:solidFill>
                  <a:srgbClr val="333333"/>
                </a:solidFill>
                <a:effectLst/>
                <a:latin typeface="Times New Roman" panose="02020603050405020304" pitchFamily="18" charset="0"/>
                <a:ea typeface="Times New Roman" panose="02020603050405020304" pitchFamily="18" charset="0"/>
              </a:rPr>
              <a:t>hép</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Dần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dần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sinh </a:t>
            </a:r>
            <a:r>
              <a:rPr lang="vi-VN" sz="1800" dirty="0" err="1">
                <a:solidFill>
                  <a:srgbClr val="333333"/>
                </a:solidFill>
                <a:effectLst/>
                <a:latin typeface="Times New Roman" panose="02020603050405020304" pitchFamily="18" charset="0"/>
                <a:ea typeface="Times New Roman" panose="02020603050405020304" pitchFamily="18" charset="0"/>
              </a:rPr>
              <a:t>sẽ</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nhớ</a:t>
            </a:r>
            <a:r>
              <a:rPr lang="vi-VN" sz="1800" dirty="0">
                <a:solidFill>
                  <a:srgbClr val="333333"/>
                </a:solidFill>
                <a:effectLst/>
                <a:latin typeface="Times New Roman" panose="02020603050405020304" pitchFamily="18" charset="0"/>
                <a:ea typeface="Times New Roman" panose="02020603050405020304" pitchFamily="18" charset="0"/>
              </a:rPr>
              <a:t> nguyên </a:t>
            </a:r>
            <a:r>
              <a:rPr lang="vi-VN" sz="1800" dirty="0" err="1">
                <a:solidFill>
                  <a:srgbClr val="333333"/>
                </a:solidFill>
                <a:effectLst/>
                <a:latin typeface="Times New Roman" panose="02020603050405020304" pitchFamily="18" charset="0"/>
                <a:ea typeface="Times New Roman" panose="02020603050405020304" pitchFamily="18" charset="0"/>
              </a:rPr>
              <a:t>tắc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này</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và</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biết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chờ</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đợi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đến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lượt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nói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của</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mình</a:t>
            </a:r>
            <a:r>
              <a:rPr lang="vi-VN" sz="1800" dirty="0">
                <a:solidFill>
                  <a:srgbClr val="333333"/>
                </a:solidFill>
                <a:effectLst/>
                <a:latin typeface="Times New Roman" panose="02020603050405020304" pitchFamily="18" charset="0"/>
                <a:ea typeface="Times New Roman" panose="02020603050405020304" pitchFamily="18" charset="0"/>
              </a:rPr>
              <a:t>.</a:t>
            </a:r>
            <a:endParaRPr lang="vi-VN" sz="1600" dirty="0">
              <a:effectLst/>
              <a:latin typeface="Times New Roman" panose="02020603050405020304" pitchFamily="18" charset="0"/>
              <a:ea typeface="Times New Roman" panose="02020603050405020304" pitchFamily="18" charset="0"/>
            </a:endParaRPr>
          </a:p>
          <a:p>
            <a:pPr fontAlgn="ctr">
              <a:lnSpc>
                <a:spcPct val="115000"/>
              </a:lnSpc>
            </a:pPr>
            <a:r>
              <a:rPr lang="vi-VN" sz="1800" b="0" dirty="0">
                <a:solidFill>
                  <a:srgbClr val="333333"/>
                </a:solidFill>
                <a:effectLst/>
                <a:latin typeface="Times New Roman" panose="02020603050405020304" pitchFamily="18" charset="0"/>
                <a:ea typeface="Times New Roman" panose="02020603050405020304" pitchFamily="18" charset="0"/>
              </a:rPr>
              <a:t>   - Yêu </a:t>
            </a:r>
            <a:r>
              <a:rPr lang="vi-VN" sz="1800" b="0" dirty="0" err="1">
                <a:solidFill>
                  <a:srgbClr val="333333"/>
                </a:solidFill>
                <a:effectLst/>
                <a:latin typeface="Times New Roman" panose="02020603050405020304" pitchFamily="18" charset="0"/>
                <a:ea typeface="Times New Roman" panose="02020603050405020304" pitchFamily="18" charset="0"/>
              </a:rPr>
              <a:t>cầu</a:t>
            </a:r>
            <a:r>
              <a:rPr lang="vi-VN" sz="1800" b="0" dirty="0">
                <a:solidFill>
                  <a:srgbClr val="333333"/>
                </a:solidFill>
                <a:effectLst/>
                <a:latin typeface="Times New Roman" panose="02020603050405020304" pitchFamily="18" charset="0"/>
                <a:ea typeface="Times New Roman" panose="02020603050405020304" pitchFamily="18" charset="0"/>
              </a:rPr>
              <a:t> </a:t>
            </a:r>
            <a:r>
              <a:rPr lang="vi-VN" sz="1800" b="0" dirty="0" err="1">
                <a:solidFill>
                  <a:srgbClr val="333333"/>
                </a:solidFill>
                <a:effectLst/>
                <a:latin typeface="Times New Roman" panose="02020603050405020304" pitchFamily="18" charset="0"/>
                <a:ea typeface="Times New Roman" panose="02020603050405020304" pitchFamily="18" charset="0"/>
              </a:rPr>
              <a:t>học</a:t>
            </a:r>
            <a:r>
              <a:rPr lang="vi-VN" sz="1800" b="0" dirty="0">
                <a:solidFill>
                  <a:srgbClr val="333333"/>
                </a:solidFill>
                <a:effectLst/>
                <a:latin typeface="Times New Roman" panose="02020603050405020304" pitchFamily="18" charset="0"/>
                <a:ea typeface="Times New Roman" panose="02020603050405020304" pitchFamily="18" charset="0"/>
              </a:rPr>
              <a:t> sinh </a:t>
            </a:r>
            <a:r>
              <a:rPr lang="vi-VN" sz="1800" b="0" dirty="0" err="1">
                <a:solidFill>
                  <a:srgbClr val="333333"/>
                </a:solidFill>
                <a:effectLst/>
                <a:latin typeface="Times New Roman" panose="02020603050405020304" pitchFamily="18" charset="0"/>
                <a:ea typeface="Times New Roman" panose="02020603050405020304" pitchFamily="18" charset="0"/>
              </a:rPr>
              <a:t>nói</a:t>
            </a:r>
            <a:r>
              <a:rPr lang="vi-VN" sz="1800" b="0" dirty="0">
                <a:solidFill>
                  <a:srgbClr val="333333"/>
                </a:solidFill>
                <a:effectLst/>
                <a:latin typeface="Times New Roman" panose="02020603050405020304" pitchFamily="18" charset="0"/>
                <a:ea typeface="Times New Roman" panose="02020603050405020304" pitchFamily="18" charset="0"/>
              </a:rPr>
              <a:t> </a:t>
            </a:r>
            <a:r>
              <a:rPr lang="vi-VN" sz="1800" b="0" dirty="0" err="1">
                <a:solidFill>
                  <a:srgbClr val="333333"/>
                </a:solidFill>
                <a:effectLst/>
                <a:latin typeface="Times New Roman" panose="02020603050405020304" pitchFamily="18" charset="0"/>
                <a:ea typeface="Times New Roman" panose="02020603050405020304" pitchFamily="18" charset="0"/>
              </a:rPr>
              <a:t>rõ</a:t>
            </a:r>
            <a:r>
              <a:rPr lang="vi-VN" sz="1800" b="0" dirty="0">
                <a:solidFill>
                  <a:srgbClr val="333333"/>
                </a:solidFill>
                <a:effectLst/>
                <a:latin typeface="Times New Roman" panose="02020603050405020304" pitchFamily="18" charset="0"/>
                <a:ea typeface="Times New Roman" panose="02020603050405020304" pitchFamily="18" charset="0"/>
              </a:rPr>
              <a:t> </a:t>
            </a:r>
            <a:r>
              <a:rPr lang="vi-VN" sz="1800" b="0" dirty="0" err="1">
                <a:solidFill>
                  <a:srgbClr val="333333"/>
                </a:solidFill>
                <a:effectLst/>
                <a:latin typeface="Times New Roman" panose="02020603050405020304" pitchFamily="18" charset="0"/>
                <a:ea typeface="Times New Roman" panose="02020603050405020304" pitchFamily="18" charset="0"/>
              </a:rPr>
              <a:t>ràng</a:t>
            </a:r>
            <a:r>
              <a:rPr lang="vi-VN" sz="1800" b="0" dirty="0">
                <a:solidFill>
                  <a:srgbClr val="333333"/>
                </a:solidFill>
                <a:effectLst/>
                <a:latin typeface="Times New Roman" panose="02020603050405020304" pitchFamily="18" charset="0"/>
                <a:ea typeface="Times New Roman" panose="02020603050405020304" pitchFamily="18" charset="0"/>
              </a:rPr>
              <a:t>, </a:t>
            </a:r>
            <a:r>
              <a:rPr lang="vi-VN" sz="1800" b="0" dirty="0" err="1">
                <a:solidFill>
                  <a:srgbClr val="333333"/>
                </a:solidFill>
                <a:effectLst/>
                <a:latin typeface="Times New Roman" panose="02020603050405020304" pitchFamily="18" charset="0"/>
                <a:ea typeface="Times New Roman" panose="02020603050405020304" pitchFamily="18" charset="0"/>
              </a:rPr>
              <a:t>đủ</a:t>
            </a:r>
            <a:r>
              <a:rPr lang="vi-VN" sz="1800" b="0" dirty="0">
                <a:solidFill>
                  <a:srgbClr val="333333"/>
                </a:solidFill>
                <a:effectLst/>
                <a:latin typeface="Times New Roman" panose="02020603050405020304" pitchFamily="18" charset="0"/>
                <a:ea typeface="Times New Roman" panose="02020603050405020304" pitchFamily="18" charset="0"/>
              </a:rPr>
              <a:t> nghe</a:t>
            </a:r>
            <a:endParaRPr lang="vi-VN" sz="1800" b="1" dirty="0">
              <a:effectLst/>
              <a:latin typeface="Times New Roman" panose="02020603050405020304" pitchFamily="18" charset="0"/>
              <a:ea typeface="Times New Roman" panose="02020603050405020304" pitchFamily="18" charset="0"/>
            </a:endParaRPr>
          </a:p>
          <a:p>
            <a:pPr>
              <a:lnSpc>
                <a:spcPct val="115000"/>
              </a:lnSpc>
            </a:pPr>
            <a:r>
              <a:rPr lang="vi-VN" sz="1800" dirty="0">
                <a:solidFill>
                  <a:srgbClr val="333333"/>
                </a:solidFill>
                <a:effectLst/>
                <a:latin typeface="Times New Roman" panose="02020603050405020304" pitchFamily="18" charset="0"/>
                <a:ea typeface="Times New Roman" panose="02020603050405020304" pitchFamily="18" charset="0"/>
              </a:rPr>
              <a:t>Khi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sinh </a:t>
            </a:r>
            <a:r>
              <a:rPr lang="vi-VN" sz="1800" dirty="0" err="1">
                <a:solidFill>
                  <a:srgbClr val="333333"/>
                </a:solidFill>
                <a:effectLst/>
                <a:latin typeface="Times New Roman" panose="02020603050405020304" pitchFamily="18" charset="0"/>
                <a:ea typeface="Times New Roman" panose="02020603050405020304" pitchFamily="18" charset="0"/>
              </a:rPr>
              <a:t>ồn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ào</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giáo</a:t>
            </a:r>
            <a:r>
              <a:rPr lang="vi-VN" sz="1800" dirty="0">
                <a:solidFill>
                  <a:srgbClr val="333333"/>
                </a:solidFill>
                <a:effectLst/>
                <a:latin typeface="Times New Roman" panose="02020603050405020304" pitchFamily="18" charset="0"/>
                <a:ea typeface="Times New Roman" panose="02020603050405020304" pitchFamily="18" charset="0"/>
              </a:rPr>
              <a:t> viên không nên </a:t>
            </a:r>
            <a:r>
              <a:rPr lang="vi-VN" sz="1800" dirty="0" err="1">
                <a:solidFill>
                  <a:srgbClr val="333333"/>
                </a:solidFill>
                <a:effectLst/>
                <a:latin typeface="Times New Roman" panose="02020603050405020304" pitchFamily="18" charset="0"/>
                <a:ea typeface="Times New Roman" panose="02020603050405020304" pitchFamily="18" charset="0"/>
              </a:rPr>
              <a:t>quát</a:t>
            </a:r>
            <a:r>
              <a:rPr lang="vi-VN" sz="1800" dirty="0">
                <a:solidFill>
                  <a:srgbClr val="333333"/>
                </a:solidFill>
                <a:effectLst/>
                <a:latin typeface="Times New Roman" panose="02020603050405020304" pitchFamily="18" charset="0"/>
                <a:ea typeface="Times New Roman" panose="02020603050405020304" pitchFamily="18" charset="0"/>
              </a:rPr>
              <a:t> lên, </a:t>
            </a:r>
            <a:r>
              <a:rPr lang="vi-VN" sz="1800" dirty="0" err="1">
                <a:solidFill>
                  <a:srgbClr val="333333"/>
                </a:solidFill>
                <a:effectLst/>
                <a:latin typeface="Times New Roman" panose="02020603050405020304" pitchFamily="18" charset="0"/>
                <a:ea typeface="Times New Roman" panose="02020603050405020304" pitchFamily="18" charset="0"/>
              </a:rPr>
              <a:t>chỉ</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làm</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tốn</a:t>
            </a:r>
            <a:r>
              <a:rPr lang="vi-VN" sz="1800" dirty="0">
                <a:solidFill>
                  <a:srgbClr val="333333"/>
                </a:solidFill>
                <a:effectLst/>
                <a:latin typeface="Times New Roman" panose="02020603050405020304" pitchFamily="18" charset="0"/>
                <a:ea typeface="Times New Roman" panose="02020603050405020304" pitchFamily="18" charset="0"/>
              </a:rPr>
              <a:t> năng </a:t>
            </a:r>
            <a:r>
              <a:rPr lang="vi-VN" sz="1800" dirty="0" err="1">
                <a:solidFill>
                  <a:srgbClr val="333333"/>
                </a:solidFill>
                <a:effectLst/>
                <a:latin typeface="Times New Roman" panose="02020603050405020304" pitchFamily="18" charset="0"/>
                <a:ea typeface="Times New Roman" panose="02020603050405020304" pitchFamily="18" charset="0"/>
              </a:rPr>
              <a:t>lượng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và</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còn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làm</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sinh </a:t>
            </a:r>
            <a:r>
              <a:rPr lang="vi-VN" sz="1800" dirty="0" err="1">
                <a:solidFill>
                  <a:srgbClr val="333333"/>
                </a:solidFill>
                <a:effectLst/>
                <a:latin typeface="Times New Roman" panose="02020603050405020304" pitchFamily="18" charset="0"/>
                <a:ea typeface="Times New Roman" panose="02020603050405020304" pitchFamily="18" charset="0"/>
              </a:rPr>
              <a:t>ồn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ào</a:t>
            </a:r>
            <a:r>
              <a:rPr lang="vi-VN" sz="1800" dirty="0">
                <a:solidFill>
                  <a:srgbClr val="333333"/>
                </a:solidFill>
                <a:effectLst/>
                <a:latin typeface="Times New Roman" panose="02020603050405020304" pitchFamily="18" charset="0"/>
                <a:ea typeface="Times New Roman" panose="02020603050405020304" pitchFamily="18" charset="0"/>
              </a:rPr>
              <a:t> thêm. </a:t>
            </a:r>
            <a:r>
              <a:rPr lang="vi-VN" sz="1800" dirty="0" err="1">
                <a:solidFill>
                  <a:srgbClr val="333333"/>
                </a:solidFill>
                <a:effectLst/>
                <a:latin typeface="Times New Roman" panose="02020603050405020304" pitchFamily="18" charset="0"/>
                <a:ea typeface="Times New Roman" panose="02020603050405020304" pitchFamily="18" charset="0"/>
              </a:rPr>
              <a:t>Điều</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giáo</a:t>
            </a:r>
            <a:r>
              <a:rPr lang="vi-VN" sz="1800" dirty="0">
                <a:solidFill>
                  <a:srgbClr val="333333"/>
                </a:solidFill>
                <a:effectLst/>
                <a:latin typeface="Times New Roman" panose="02020603050405020304" pitchFamily="18" charset="0"/>
                <a:ea typeface="Times New Roman" panose="02020603050405020304" pitchFamily="18" charset="0"/>
              </a:rPr>
              <a:t> viên </a:t>
            </a:r>
            <a:r>
              <a:rPr lang="vi-VN" sz="1800" dirty="0" err="1">
                <a:solidFill>
                  <a:srgbClr val="333333"/>
                </a:solidFill>
                <a:effectLst/>
                <a:latin typeface="Times New Roman" panose="02020603050405020304" pitchFamily="18" charset="0"/>
                <a:ea typeface="Times New Roman" panose="02020603050405020304" pitchFamily="18" charset="0"/>
              </a:rPr>
              <a:t>cần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làm</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là</a:t>
            </a:r>
            <a:r>
              <a:rPr lang="vi-VN" sz="1800" dirty="0">
                <a:solidFill>
                  <a:srgbClr val="333333"/>
                </a:solidFill>
                <a:effectLst/>
                <a:latin typeface="Times New Roman" panose="02020603050405020304" pitchFamily="18" charset="0"/>
                <a:ea typeface="Times New Roman" panose="02020603050405020304" pitchFamily="18" charset="0"/>
              </a:rPr>
              <a:t> gây </a:t>
            </a:r>
            <a:r>
              <a:rPr lang="vi-VN" sz="1800" dirty="0" err="1">
                <a:solidFill>
                  <a:srgbClr val="333333"/>
                </a:solidFill>
                <a:effectLst/>
                <a:latin typeface="Times New Roman" panose="02020603050405020304" pitchFamily="18" charset="0"/>
                <a:ea typeface="Times New Roman" panose="02020603050405020304" pitchFamily="18" charset="0"/>
              </a:rPr>
              <a:t>chú</a:t>
            </a:r>
            <a:r>
              <a:rPr lang="vi-VN" sz="1800" dirty="0">
                <a:solidFill>
                  <a:srgbClr val="333333"/>
                </a:solidFill>
                <a:effectLst/>
                <a:latin typeface="Times New Roman" panose="02020603050405020304" pitchFamily="18" charset="0"/>
                <a:ea typeface="Times New Roman" panose="02020603050405020304" pitchFamily="18" charset="0"/>
              </a:rPr>
              <a:t> ý </a:t>
            </a:r>
            <a:r>
              <a:rPr lang="vi-VN" sz="1800" dirty="0" err="1">
                <a:solidFill>
                  <a:srgbClr val="333333"/>
                </a:solidFill>
                <a:effectLst/>
                <a:latin typeface="Times New Roman" panose="02020603050405020304" pitchFamily="18" charset="0"/>
                <a:ea typeface="Times New Roman" panose="02020603050405020304" pitchFamily="18" charset="0"/>
              </a:rPr>
              <a:t>với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sinh, sau </a:t>
            </a:r>
            <a:r>
              <a:rPr lang="vi-VN" sz="1800" dirty="0" err="1">
                <a:solidFill>
                  <a:srgbClr val="333333"/>
                </a:solidFill>
                <a:effectLst/>
                <a:latin typeface="Times New Roman" panose="02020603050405020304" pitchFamily="18" charset="0"/>
                <a:ea typeface="Times New Roman" panose="02020603050405020304" pitchFamily="18" charset="0"/>
              </a:rPr>
              <a:t>đó</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nói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một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cách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nhẹ</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nhàng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vừa</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nói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vừa</a:t>
            </a:r>
            <a:r>
              <a:rPr lang="vi-VN" sz="1800" dirty="0">
                <a:solidFill>
                  <a:srgbClr val="333333"/>
                </a:solidFill>
                <a:effectLst/>
                <a:latin typeface="Times New Roman" panose="02020603050405020304" pitchFamily="18" charset="0"/>
                <a:ea typeface="Times New Roman" panose="02020603050405020304" pitchFamily="18" charset="0"/>
              </a:rPr>
              <a:t> đi </a:t>
            </a:r>
            <a:r>
              <a:rPr lang="vi-VN" sz="1800" dirty="0" err="1">
                <a:solidFill>
                  <a:srgbClr val="333333"/>
                </a:solidFill>
                <a:effectLst/>
                <a:latin typeface="Times New Roman" panose="02020603050405020304" pitchFamily="18" charset="0"/>
                <a:ea typeface="Times New Roman" panose="02020603050405020304" pitchFamily="18" charset="0"/>
              </a:rPr>
              <a:t>đến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tận</a:t>
            </a:r>
            <a:r>
              <a:rPr lang="vi-VN" sz="1800" dirty="0">
                <a:solidFill>
                  <a:srgbClr val="333333"/>
                </a:solidFill>
                <a:effectLst/>
                <a:latin typeface="Times New Roman" panose="02020603050405020304" pitchFamily="18" charset="0"/>
                <a:ea typeface="Times New Roman" panose="02020603050405020304" pitchFamily="18" charset="0"/>
              </a:rPr>
              <a:t> nơi </a:t>
            </a:r>
            <a:r>
              <a:rPr lang="vi-VN" sz="1800" dirty="0" err="1">
                <a:solidFill>
                  <a:srgbClr val="333333"/>
                </a:solidFill>
                <a:effectLst/>
                <a:latin typeface="Times New Roman" panose="02020603050405020304" pitchFamily="18" charset="0"/>
                <a:ea typeface="Times New Roman" panose="02020603050405020304" pitchFamily="18" charset="0"/>
              </a:rPr>
              <a:t>những</a:t>
            </a:r>
            <a:r>
              <a:rPr lang="vi-VN" sz="1800" dirty="0">
                <a:solidFill>
                  <a:srgbClr val="333333"/>
                </a:solidFill>
                <a:effectLst/>
                <a:latin typeface="Times New Roman" panose="02020603050405020304" pitchFamily="18" charset="0"/>
                <a:ea typeface="Times New Roman" panose="02020603050405020304" pitchFamily="18" charset="0"/>
              </a:rPr>
              <a:t> em đang </a:t>
            </a:r>
            <a:r>
              <a:rPr lang="vi-VN" sz="1800" dirty="0" err="1">
                <a:solidFill>
                  <a:srgbClr val="333333"/>
                </a:solidFill>
                <a:effectLst/>
                <a:latin typeface="Times New Roman" panose="02020603050405020304" pitchFamily="18" charset="0"/>
                <a:ea typeface="Times New Roman" panose="02020603050405020304" pitchFamily="18" charset="0"/>
              </a:rPr>
              <a:t>nói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chuyện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nói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cảm</a:t>
            </a:r>
            <a:r>
              <a:rPr lang="vi-VN" sz="1800" dirty="0">
                <a:solidFill>
                  <a:srgbClr val="333333"/>
                </a:solidFill>
                <a:effectLst/>
                <a:latin typeface="Times New Roman" panose="02020603050405020304" pitchFamily="18" charset="0"/>
                <a:ea typeface="Times New Roman" panose="02020603050405020304" pitchFamily="18" charset="0"/>
              </a:rPr>
              <a:t> ơn </a:t>
            </a:r>
            <a:r>
              <a:rPr lang="vi-VN" sz="1800" dirty="0" err="1">
                <a:solidFill>
                  <a:srgbClr val="333333"/>
                </a:solidFill>
                <a:effectLst/>
                <a:latin typeface="Times New Roman" panose="02020603050405020304" pitchFamily="18" charset="0"/>
                <a:ea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bạn</a:t>
            </a:r>
            <a:r>
              <a:rPr lang="vi-VN" sz="1800" dirty="0">
                <a:solidFill>
                  <a:srgbClr val="333333"/>
                </a:solidFill>
                <a:effectLst/>
                <a:latin typeface="Times New Roman" panose="02020603050405020304" pitchFamily="18" charset="0"/>
                <a:ea typeface="Times New Roman" panose="02020603050405020304" pitchFamily="18" charset="0"/>
              </a:rPr>
              <a:t> kia </a:t>
            </a:r>
            <a:r>
              <a:rPr lang="vi-VN" sz="1800" dirty="0" err="1">
                <a:solidFill>
                  <a:srgbClr val="333333"/>
                </a:solidFill>
                <a:effectLst/>
                <a:latin typeface="Times New Roman" panose="02020603050405020304" pitchFamily="18" charset="0"/>
                <a:ea typeface="Times New Roman" panose="02020603050405020304" pitchFamily="18" charset="0"/>
              </a:rPr>
              <a:t>đã</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trật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tự</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và</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sẵn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sàng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còn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bạn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thì</a:t>
            </a:r>
            <a:r>
              <a:rPr lang="vi-VN" sz="1800" dirty="0">
                <a:solidFill>
                  <a:srgbClr val="333333"/>
                </a:solidFill>
                <a:effectLst/>
                <a:latin typeface="Times New Roman" panose="02020603050405020304" pitchFamily="18" charset="0"/>
                <a:ea typeface="Times New Roman" panose="02020603050405020304" pitchFamily="18" charset="0"/>
              </a:rPr>
              <a:t> sao? </a:t>
            </a:r>
            <a:endParaRPr lang="vi-VN" sz="1600" dirty="0">
              <a:effectLst/>
              <a:latin typeface="Times New Roman" panose="02020603050405020304" pitchFamily="18" charset="0"/>
              <a:ea typeface="Times New Roman" panose="02020603050405020304" pitchFamily="18" charset="0"/>
            </a:endParaRPr>
          </a:p>
          <a:p>
            <a:pPr>
              <a:lnSpc>
                <a:spcPct val="115000"/>
              </a:lnSpc>
            </a:pPr>
            <a:r>
              <a:rPr lang="vi-VN" sz="1800" dirty="0">
                <a:solidFill>
                  <a:srgbClr val="333333"/>
                </a:solidFill>
                <a:effectLst/>
                <a:latin typeface="Times New Roman" panose="02020603050405020304" pitchFamily="18" charset="0"/>
                <a:ea typeface="Times New Roman" panose="02020603050405020304" pitchFamily="18" charset="0"/>
              </a:rPr>
              <a:t>      Trong </a:t>
            </a:r>
            <a:r>
              <a:rPr lang="vi-VN" sz="1800" dirty="0" err="1">
                <a:solidFill>
                  <a:srgbClr val="333333"/>
                </a:solidFill>
                <a:effectLst/>
                <a:latin typeface="Times New Roman" panose="02020603050405020304" pitchFamily="18" charset="0"/>
                <a:ea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giờ</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GV luôn </a:t>
            </a:r>
            <a:r>
              <a:rPr lang="vi-VN" sz="1800" dirty="0" err="1">
                <a:solidFill>
                  <a:srgbClr val="333333"/>
                </a:solidFill>
                <a:effectLst/>
                <a:latin typeface="Times New Roman" panose="02020603050405020304" pitchFamily="18" charset="0"/>
                <a:ea typeface="Times New Roman" panose="02020603050405020304" pitchFamily="18" charset="0"/>
              </a:rPr>
              <a:t>tạo</a:t>
            </a:r>
            <a:r>
              <a:rPr lang="vi-VN" sz="1800" dirty="0">
                <a:solidFill>
                  <a:srgbClr val="333333"/>
                </a:solidFill>
                <a:effectLst/>
                <a:latin typeface="Times New Roman" panose="02020603050405020304" pitchFamily="18" charset="0"/>
                <a:ea typeface="Times New Roman" panose="02020603050405020304" pitchFamily="18" charset="0"/>
              </a:rPr>
              <a:t> ra </a:t>
            </a:r>
            <a:r>
              <a:rPr lang="vi-VN" sz="1800" dirty="0" err="1">
                <a:solidFill>
                  <a:srgbClr val="333333"/>
                </a:solidFill>
                <a:effectLst/>
                <a:latin typeface="Times New Roman" panose="02020603050405020304" pitchFamily="18" charset="0"/>
                <a:ea typeface="Times New Roman" panose="02020603050405020304" pitchFamily="18" charset="0"/>
              </a:rPr>
              <a:t>những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tình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huống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bất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ngờ</a:t>
            </a:r>
            <a:r>
              <a:rPr lang="vi-VN" sz="1800" dirty="0">
                <a:solidFill>
                  <a:srgbClr val="333333"/>
                </a:solidFill>
                <a:effectLst/>
                <a:latin typeface="Times New Roman" panose="02020603050405020304" pitchFamily="18" charset="0"/>
                <a:ea typeface="Times New Roman" panose="02020603050405020304" pitchFamily="18" charset="0"/>
              </a:rPr>
              <a:t>, gây </a:t>
            </a:r>
            <a:r>
              <a:rPr lang="vi-VN" sz="1800" dirty="0" err="1">
                <a:solidFill>
                  <a:srgbClr val="333333"/>
                </a:solidFill>
                <a:effectLst/>
                <a:latin typeface="Times New Roman" panose="02020603050405020304" pitchFamily="18" charset="0"/>
                <a:ea typeface="Times New Roman" panose="02020603050405020304" pitchFamily="18" charset="0"/>
              </a:rPr>
              <a:t>hứng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thú</a:t>
            </a:r>
            <a:r>
              <a:rPr lang="vi-VN" sz="1800" dirty="0">
                <a:solidFill>
                  <a:srgbClr val="333333"/>
                </a:solidFill>
                <a:effectLst/>
                <a:latin typeface="Times New Roman" panose="02020603050405020304" pitchFamily="18" charset="0"/>
                <a:ea typeface="Times New Roman" panose="02020603050405020304" pitchFamily="18" charset="0"/>
              </a:rPr>
              <a:t> cho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sinh.</a:t>
            </a:r>
            <a:endParaRPr lang="vi-V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20914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19AE811B-5035-4305-9785-6B8D26C315A1}"/>
              </a:ext>
            </a:extLst>
          </p:cNvPr>
          <p:cNvPicPr>
            <a:picLocks noChangeAspect="1"/>
          </p:cNvPicPr>
          <p:nvPr/>
        </p:nvPicPr>
        <p:blipFill rotWithShape="1">
          <a:blip r:embed="rId2">
            <a:extLst>
              <a:ext uri="{28A0092B-C50C-407E-A947-70E740481C1C}">
                <a14:useLocalDpi xmlns:a14="http://schemas.microsoft.com/office/drawing/2010/main" val="0"/>
              </a:ext>
            </a:extLst>
          </a:blip>
          <a:srcRect r="1" b="10846"/>
          <a:stretch/>
        </p:blipFill>
        <p:spPr>
          <a:xfrm>
            <a:off x="0" y="-1050878"/>
            <a:ext cx="11955439" cy="7908878"/>
          </a:xfrm>
          <a:custGeom>
            <a:avLst/>
            <a:gdLst/>
            <a:ahLst/>
            <a:cxnLst/>
            <a:rect l="l" t="t" r="r" b="b"/>
            <a:pathLst>
              <a:path w="10256294" h="6858000">
                <a:moveTo>
                  <a:pt x="1691450" y="0"/>
                </a:moveTo>
                <a:lnTo>
                  <a:pt x="4470259" y="0"/>
                </a:lnTo>
                <a:lnTo>
                  <a:pt x="4542814" y="0"/>
                </a:lnTo>
                <a:lnTo>
                  <a:pt x="5713480" y="0"/>
                </a:lnTo>
                <a:lnTo>
                  <a:pt x="5786036" y="0"/>
                </a:lnTo>
                <a:lnTo>
                  <a:pt x="8564844" y="0"/>
                </a:lnTo>
                <a:lnTo>
                  <a:pt x="8587900" y="14997"/>
                </a:lnTo>
                <a:cubicBezTo>
                  <a:pt x="9658369" y="754641"/>
                  <a:pt x="10256294" y="2093192"/>
                  <a:pt x="10256294" y="3621656"/>
                </a:cubicBezTo>
                <a:cubicBezTo>
                  <a:pt x="10256294" y="4969131"/>
                  <a:pt x="9288413" y="5602839"/>
                  <a:pt x="8302921" y="6374814"/>
                </a:cubicBezTo>
                <a:cubicBezTo>
                  <a:pt x="8123457" y="6515397"/>
                  <a:pt x="7945637" y="6653108"/>
                  <a:pt x="7764491" y="6780599"/>
                </a:cubicBezTo>
                <a:lnTo>
                  <a:pt x="7648023" y="6858000"/>
                </a:lnTo>
                <a:lnTo>
                  <a:pt x="5786036" y="6858000"/>
                </a:lnTo>
                <a:lnTo>
                  <a:pt x="5713480" y="6858000"/>
                </a:lnTo>
                <a:lnTo>
                  <a:pt x="4542814" y="6858000"/>
                </a:lnTo>
                <a:lnTo>
                  <a:pt x="4470259" y="6858000"/>
                </a:lnTo>
                <a:lnTo>
                  <a:pt x="2608272" y="6858000"/>
                </a:lnTo>
                <a:lnTo>
                  <a:pt x="2491804" y="6780599"/>
                </a:lnTo>
                <a:cubicBezTo>
                  <a:pt x="2310658" y="6653108"/>
                  <a:pt x="2132837" y="6515397"/>
                  <a:pt x="1953374" y="6374814"/>
                </a:cubicBezTo>
                <a:cubicBezTo>
                  <a:pt x="967880" y="5602839"/>
                  <a:pt x="0" y="4969131"/>
                  <a:pt x="0" y="3621656"/>
                </a:cubicBezTo>
                <a:cubicBezTo>
                  <a:pt x="0" y="2093192"/>
                  <a:pt x="597925" y="754641"/>
                  <a:pt x="1668394" y="14997"/>
                </a:cubicBezTo>
                <a:close/>
              </a:path>
            </a:pathLst>
          </a:custGeom>
        </p:spPr>
      </p:pic>
      <p:sp>
        <p:nvSpPr>
          <p:cNvPr id="6" name="Sóng 5">
            <a:extLst>
              <a:ext uri="{FF2B5EF4-FFF2-40B4-BE49-F238E27FC236}">
                <a16:creationId xmlns:a16="http://schemas.microsoft.com/office/drawing/2014/main" id="{59017BCF-03A0-4096-876C-9E10C2A3BD94}"/>
              </a:ext>
            </a:extLst>
          </p:cNvPr>
          <p:cNvSpPr/>
          <p:nvPr/>
        </p:nvSpPr>
        <p:spPr>
          <a:xfrm>
            <a:off x="312701" y="1462183"/>
            <a:ext cx="3908332" cy="2691687"/>
          </a:xfrm>
          <a:prstGeom prst="wave">
            <a:avLst>
              <a:gd name="adj1" fmla="val 12500"/>
              <a:gd name="adj2" fmla="val -636"/>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Rèn</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nề</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sinh thông qua </a:t>
            </a:r>
            <a:r>
              <a:rPr lang="vi-VN"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viên,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khen </a:t>
            </a:r>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endParaRPr lang="vi-VN" sz="2800" dirty="0">
              <a:solidFill>
                <a:srgbClr val="FF0000"/>
              </a:solidFill>
            </a:endParaRPr>
          </a:p>
        </p:txBody>
      </p:sp>
      <p:pic>
        <p:nvPicPr>
          <p:cNvPr id="11" name="Hình ảnh 10">
            <a:extLst>
              <a:ext uri="{FF2B5EF4-FFF2-40B4-BE49-F238E27FC236}">
                <a16:creationId xmlns:a16="http://schemas.microsoft.com/office/drawing/2014/main" id="{618763B8-983D-43A9-9B37-C3C4D81D7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176" y="3249227"/>
            <a:ext cx="4589755" cy="3286490"/>
          </a:xfrm>
          <a:prstGeom prst="rect">
            <a:avLst/>
          </a:prstGeom>
        </p:spPr>
      </p:pic>
      <p:sp>
        <p:nvSpPr>
          <p:cNvPr id="13" name="Hộp Văn bản 12">
            <a:extLst>
              <a:ext uri="{FF2B5EF4-FFF2-40B4-BE49-F238E27FC236}">
                <a16:creationId xmlns:a16="http://schemas.microsoft.com/office/drawing/2014/main" id="{8C1C02CB-6809-4417-995D-69957EC2E903}"/>
              </a:ext>
            </a:extLst>
          </p:cNvPr>
          <p:cNvSpPr txBox="1"/>
          <p:nvPr/>
        </p:nvSpPr>
        <p:spPr>
          <a:xfrm>
            <a:off x="4929706" y="553102"/>
            <a:ext cx="6130030" cy="2615203"/>
          </a:xfrm>
          <a:prstGeom prst="rect">
            <a:avLst/>
          </a:prstGeom>
          <a:noFill/>
        </p:spPr>
        <p:txBody>
          <a:bodyPr wrap="square">
            <a:spAutoFit/>
          </a:bodyPr>
          <a:lstStyle/>
          <a:p>
            <a:pPr>
              <a:lnSpc>
                <a:spcPct val="115000"/>
              </a:lnSpc>
              <a:spcAft>
                <a:spcPts val="800"/>
              </a:spcAft>
            </a:pP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Tâm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sinh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khen,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viên. Ngay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năm,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viên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 đua. Trong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 đua ghi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dung khen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năng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sinh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năng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tặng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1 ngôi sao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dán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thi đua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xem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sao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09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ộn: Dọc 3">
            <a:extLst>
              <a:ext uri="{FF2B5EF4-FFF2-40B4-BE49-F238E27FC236}">
                <a16:creationId xmlns:a16="http://schemas.microsoft.com/office/drawing/2014/main" id="{B50ABEC6-9CD7-473A-A00C-D95383FBDBB5}"/>
              </a:ext>
            </a:extLst>
          </p:cNvPr>
          <p:cNvSpPr/>
          <p:nvPr/>
        </p:nvSpPr>
        <p:spPr>
          <a:xfrm>
            <a:off x="0" y="653262"/>
            <a:ext cx="2963894" cy="3361177"/>
          </a:xfrm>
          <a:prstGeom prst="verticalScroll">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effectLst/>
                <a:latin typeface="Times New Roman" panose="02020603050405020304" pitchFamily="18" charset="0"/>
                <a:ea typeface="Times New Roman" panose="02020603050405020304" pitchFamily="18" charset="0"/>
              </a:rPr>
              <a:t>4. </a:t>
            </a:r>
            <a:r>
              <a:rPr lang="vi-VN" sz="3200" b="1" dirty="0" err="1">
                <a:solidFill>
                  <a:srgbClr val="FF0000"/>
                </a:solidFill>
                <a:effectLst/>
                <a:latin typeface="Times New Roman" panose="02020603050405020304" pitchFamily="18" charset="0"/>
                <a:ea typeface="Times New Roman" panose="02020603050405020304" pitchFamily="18" charset="0"/>
              </a:rPr>
              <a:t>Rèn</a:t>
            </a:r>
            <a:r>
              <a:rPr lang="vi-VN" sz="3200" b="1" dirty="0">
                <a:solidFill>
                  <a:srgbClr val="FF0000"/>
                </a:solidFill>
                <a:effectLst/>
                <a:latin typeface="Times New Roman" panose="02020603050405020304" pitchFamily="18" charset="0"/>
                <a:ea typeface="Times New Roman" panose="02020603050405020304" pitchFamily="18" charset="0"/>
              </a:rPr>
              <a:t> </a:t>
            </a:r>
            <a:r>
              <a:rPr lang="vi-VN" sz="3200" b="1" dirty="0" err="1">
                <a:solidFill>
                  <a:srgbClr val="FF0000"/>
                </a:solidFill>
                <a:effectLst/>
                <a:latin typeface="Times New Roman" panose="02020603050405020304" pitchFamily="18" charset="0"/>
                <a:ea typeface="Times New Roman" panose="02020603050405020304" pitchFamily="18" charset="0"/>
              </a:rPr>
              <a:t>nề</a:t>
            </a:r>
            <a:r>
              <a:rPr lang="vi-VN" sz="3200" b="1" dirty="0">
                <a:solidFill>
                  <a:srgbClr val="FF0000"/>
                </a:solidFill>
                <a:effectLst/>
                <a:latin typeface="Times New Roman" panose="02020603050405020304" pitchFamily="18" charset="0"/>
                <a:ea typeface="Times New Roman" panose="02020603050405020304" pitchFamily="18" charset="0"/>
              </a:rPr>
              <a:t> </a:t>
            </a:r>
            <a:r>
              <a:rPr lang="vi-VN" sz="3200" b="1" dirty="0" err="1">
                <a:solidFill>
                  <a:srgbClr val="FF0000"/>
                </a:solidFill>
                <a:effectLst/>
                <a:latin typeface="Times New Roman" panose="02020603050405020304" pitchFamily="18" charset="0"/>
                <a:ea typeface="Times New Roman" panose="02020603050405020304" pitchFamily="18" charset="0"/>
              </a:rPr>
              <a:t>nếp</a:t>
            </a:r>
            <a:r>
              <a:rPr lang="vi-VN" sz="3200" b="1" dirty="0">
                <a:solidFill>
                  <a:srgbClr val="FF0000"/>
                </a:solidFill>
                <a:effectLst/>
                <a:latin typeface="Times New Roman" panose="02020603050405020304" pitchFamily="18" charset="0"/>
                <a:ea typeface="Times New Roman" panose="02020603050405020304" pitchFamily="18" charset="0"/>
              </a:rPr>
              <a:t> </a:t>
            </a:r>
            <a:r>
              <a:rPr lang="vi-VN" sz="3200" b="1" dirty="0" err="1">
                <a:solidFill>
                  <a:srgbClr val="FF0000"/>
                </a:solidFill>
                <a:effectLst/>
                <a:latin typeface="Times New Roman" panose="02020603050405020304" pitchFamily="18" charset="0"/>
                <a:ea typeface="Times New Roman" panose="02020603050405020304" pitchFamily="18" charset="0"/>
              </a:rPr>
              <a:t>lớp</a:t>
            </a:r>
            <a:r>
              <a:rPr lang="vi-VN" sz="3200" b="1" dirty="0">
                <a:solidFill>
                  <a:srgbClr val="FF0000"/>
                </a:solidFill>
                <a:effectLst/>
                <a:latin typeface="Times New Roman" panose="02020603050405020304" pitchFamily="18" charset="0"/>
                <a:ea typeface="Times New Roman" panose="02020603050405020304" pitchFamily="18" charset="0"/>
              </a:rPr>
              <a:t> thông qua </a:t>
            </a:r>
            <a:r>
              <a:rPr lang="vi-VN" sz="3200" b="1" dirty="0" err="1">
                <a:solidFill>
                  <a:srgbClr val="FF0000"/>
                </a:solidFill>
                <a:effectLst/>
                <a:latin typeface="Times New Roman" panose="02020603050405020304" pitchFamily="18" charset="0"/>
                <a:ea typeface="Times New Roman" panose="02020603050405020304" pitchFamily="18" charset="0"/>
              </a:rPr>
              <a:t>đội</a:t>
            </a:r>
            <a:r>
              <a:rPr lang="vi-VN" sz="3200" b="1" dirty="0">
                <a:solidFill>
                  <a:srgbClr val="FF0000"/>
                </a:solidFill>
                <a:effectLst/>
                <a:latin typeface="Times New Roman" panose="02020603050405020304" pitchFamily="18" charset="0"/>
                <a:ea typeface="Times New Roman" panose="02020603050405020304" pitchFamily="18" charset="0"/>
              </a:rPr>
              <a:t> </a:t>
            </a:r>
            <a:r>
              <a:rPr lang="vi-VN" sz="3200" b="1" dirty="0" err="1">
                <a:solidFill>
                  <a:srgbClr val="FF0000"/>
                </a:solidFill>
                <a:effectLst/>
                <a:latin typeface="Times New Roman" panose="02020603050405020304" pitchFamily="18" charset="0"/>
                <a:ea typeface="Times New Roman" panose="02020603050405020304" pitchFamily="18" charset="0"/>
              </a:rPr>
              <a:t>ngũ</a:t>
            </a:r>
            <a:r>
              <a:rPr lang="vi-VN" sz="3200" b="1" dirty="0">
                <a:solidFill>
                  <a:srgbClr val="FF0000"/>
                </a:solidFill>
                <a:effectLst/>
                <a:latin typeface="Times New Roman" panose="02020603050405020304" pitchFamily="18" charset="0"/>
                <a:ea typeface="Times New Roman" panose="02020603050405020304" pitchFamily="18" charset="0"/>
              </a:rPr>
              <a:t> </a:t>
            </a:r>
            <a:r>
              <a:rPr lang="vi-VN" sz="3200" b="1" dirty="0" err="1">
                <a:solidFill>
                  <a:srgbClr val="FF0000"/>
                </a:solidFill>
                <a:effectLst/>
                <a:latin typeface="Times New Roman" panose="02020603050405020304" pitchFamily="18" charset="0"/>
                <a:ea typeface="Times New Roman" panose="02020603050405020304" pitchFamily="18" charset="0"/>
              </a:rPr>
              <a:t>cán</a:t>
            </a:r>
            <a:r>
              <a:rPr lang="vi-VN" sz="3200" b="1" dirty="0">
                <a:solidFill>
                  <a:srgbClr val="FF0000"/>
                </a:solidFill>
                <a:effectLst/>
                <a:latin typeface="Times New Roman" panose="02020603050405020304" pitchFamily="18" charset="0"/>
                <a:ea typeface="Times New Roman" panose="02020603050405020304" pitchFamily="18" charset="0"/>
              </a:rPr>
              <a:t> </a:t>
            </a:r>
            <a:r>
              <a:rPr lang="vi-VN" sz="3200" b="1" dirty="0" err="1">
                <a:solidFill>
                  <a:srgbClr val="FF0000"/>
                </a:solidFill>
                <a:effectLst/>
                <a:latin typeface="Times New Roman" panose="02020603050405020304" pitchFamily="18" charset="0"/>
                <a:ea typeface="Times New Roman" panose="02020603050405020304" pitchFamily="18" charset="0"/>
              </a:rPr>
              <a:t>bộ</a:t>
            </a:r>
            <a:r>
              <a:rPr lang="vi-VN" sz="3200" b="1" dirty="0">
                <a:solidFill>
                  <a:srgbClr val="FF0000"/>
                </a:solidFill>
                <a:effectLst/>
                <a:latin typeface="Times New Roman" panose="02020603050405020304" pitchFamily="18" charset="0"/>
                <a:ea typeface="Times New Roman" panose="02020603050405020304" pitchFamily="18" charset="0"/>
              </a:rPr>
              <a:t> </a:t>
            </a:r>
            <a:r>
              <a:rPr lang="vi-VN" sz="3200" b="1" dirty="0" err="1">
                <a:solidFill>
                  <a:srgbClr val="FF0000"/>
                </a:solidFill>
                <a:effectLst/>
                <a:latin typeface="Times New Roman" panose="02020603050405020304" pitchFamily="18" charset="0"/>
                <a:ea typeface="Times New Roman" panose="02020603050405020304" pitchFamily="18" charset="0"/>
              </a:rPr>
              <a:t>lớp</a:t>
            </a:r>
            <a:endParaRPr lang="en-US" sz="3200" b="1" dirty="0">
              <a:solidFill>
                <a:srgbClr val="FF0000"/>
              </a:solidFill>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4084506D-62E8-4877-96CF-64469D5B3CC2}"/>
              </a:ext>
            </a:extLst>
          </p:cNvPr>
          <p:cNvSpPr txBox="1"/>
          <p:nvPr/>
        </p:nvSpPr>
        <p:spPr>
          <a:xfrm>
            <a:off x="3047261" y="827228"/>
            <a:ext cx="8342790" cy="4207947"/>
          </a:xfrm>
          <a:prstGeom prst="rect">
            <a:avLst/>
          </a:prstGeom>
          <a:noFill/>
        </p:spPr>
        <p:txBody>
          <a:bodyPr wrap="square">
            <a:spAutoFit/>
          </a:bodyPr>
          <a:lstStyle/>
          <a:p>
            <a:pPr indent="457200">
              <a:lnSpc>
                <a:spcPct val="115000"/>
              </a:lnSpc>
            </a:pPr>
            <a:r>
              <a:rPr lang="vi-VN" sz="1800" dirty="0">
                <a:solidFill>
                  <a:srgbClr val="333333"/>
                </a:solidFill>
                <a:effectLst/>
                <a:latin typeface="Times New Roman" panose="02020603050405020304" pitchFamily="18" charset="0"/>
                <a:ea typeface="Times New Roman" panose="02020603050405020304" pitchFamily="18" charset="0"/>
              </a:rPr>
              <a:t>Trong </a:t>
            </a:r>
            <a:r>
              <a:rPr lang="vi-VN" sz="1800" dirty="0" err="1">
                <a:solidFill>
                  <a:srgbClr val="333333"/>
                </a:solidFill>
                <a:effectLst/>
                <a:latin typeface="Times New Roman" panose="02020603050405020304" pitchFamily="18" charset="0"/>
                <a:ea typeface="Times New Roman" panose="02020603050405020304" pitchFamily="18" charset="0"/>
              </a:rPr>
              <a:t>một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lớp</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việc</a:t>
            </a:r>
            <a:r>
              <a:rPr lang="vi-VN" sz="1800" dirty="0">
                <a:solidFill>
                  <a:srgbClr val="333333"/>
                </a:solidFill>
                <a:effectLst/>
                <a:latin typeface="Times New Roman" panose="02020603050405020304" pitchFamily="18" charset="0"/>
                <a:ea typeface="Times New Roman" panose="02020603050405020304" pitchFamily="18" charset="0"/>
              </a:rPr>
              <a:t> xây </a:t>
            </a:r>
            <a:r>
              <a:rPr lang="vi-VN" sz="1800" dirty="0" err="1">
                <a:solidFill>
                  <a:srgbClr val="333333"/>
                </a:solidFill>
                <a:effectLst/>
                <a:latin typeface="Times New Roman" panose="02020603050405020304" pitchFamily="18" charset="0"/>
                <a:ea typeface="Times New Roman" panose="02020603050405020304" pitchFamily="18" charset="0"/>
              </a:rPr>
              <a:t>dựng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đội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ngũ</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sự</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lớp</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là</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hết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sức</a:t>
            </a:r>
            <a:r>
              <a:rPr lang="vi-VN" sz="1800" dirty="0">
                <a:solidFill>
                  <a:srgbClr val="333333"/>
                </a:solidFill>
                <a:effectLst/>
                <a:latin typeface="Times New Roman" panose="02020603050405020304" pitchFamily="18" charset="0"/>
                <a:ea typeface="Times New Roman" panose="02020603050405020304" pitchFamily="18" charset="0"/>
              </a:rPr>
              <a:t> quan </a:t>
            </a:r>
            <a:r>
              <a:rPr lang="vi-VN" sz="1800" dirty="0" err="1">
                <a:solidFill>
                  <a:srgbClr val="333333"/>
                </a:solidFill>
                <a:effectLst/>
                <a:latin typeface="Times New Roman" panose="02020603050405020304" pitchFamily="18" charset="0"/>
                <a:ea typeface="Times New Roman" panose="02020603050405020304" pitchFamily="18" charset="0"/>
              </a:rPr>
              <a:t>trọng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và</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cần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thiết</a:t>
            </a:r>
            <a:r>
              <a:rPr lang="vi-VN" sz="1800" dirty="0">
                <a:solidFill>
                  <a:srgbClr val="333333"/>
                </a:solidFill>
                <a:effectLst/>
                <a:latin typeface="Times New Roman" panose="02020603050405020304" pitchFamily="18" charset="0"/>
                <a:ea typeface="Times New Roman" panose="02020603050405020304" pitchFamily="18" charset="0"/>
              </a:rPr>
              <a:t>. Xây </a:t>
            </a:r>
            <a:r>
              <a:rPr lang="vi-VN" sz="1800" dirty="0" err="1">
                <a:solidFill>
                  <a:srgbClr val="333333"/>
                </a:solidFill>
                <a:effectLst/>
                <a:latin typeface="Times New Roman" panose="02020603050405020304" pitchFamily="18" charset="0"/>
                <a:ea typeface="Times New Roman" panose="02020603050405020304" pitchFamily="18" charset="0"/>
              </a:rPr>
              <a:t>dựng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được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một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đội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ngũ</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sự</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lớp</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tốt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sẽ</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giúp</a:t>
            </a:r>
            <a:r>
              <a:rPr lang="vi-VN" sz="1800" dirty="0">
                <a:solidFill>
                  <a:srgbClr val="333333"/>
                </a:solidFill>
                <a:effectLst/>
                <a:latin typeface="Times New Roman" panose="02020603050405020304" pitchFamily="18" charset="0"/>
                <a:ea typeface="Times New Roman" panose="02020603050405020304" pitchFamily="18" charset="0"/>
              </a:rPr>
              <a:t> cho </a:t>
            </a:r>
            <a:r>
              <a:rPr lang="vi-VN" sz="1800" dirty="0" err="1">
                <a:solidFill>
                  <a:srgbClr val="333333"/>
                </a:solidFill>
                <a:effectLst/>
                <a:latin typeface="Times New Roman" panose="02020603050405020304" pitchFamily="18" charset="0"/>
                <a:ea typeface="Times New Roman" panose="02020603050405020304" pitchFamily="18" charset="0"/>
              </a:rPr>
              <a:t>giáo</a:t>
            </a:r>
            <a:r>
              <a:rPr lang="vi-VN" sz="1800" dirty="0">
                <a:solidFill>
                  <a:srgbClr val="333333"/>
                </a:solidFill>
                <a:effectLst/>
                <a:latin typeface="Times New Roman" panose="02020603050405020304" pitchFamily="18" charset="0"/>
                <a:ea typeface="Times New Roman" panose="02020603050405020304" pitchFamily="18" charset="0"/>
              </a:rPr>
              <a:t> viên </a:t>
            </a:r>
            <a:r>
              <a:rPr lang="vi-VN" sz="1800" dirty="0" err="1">
                <a:solidFill>
                  <a:srgbClr val="333333"/>
                </a:solidFill>
                <a:effectLst/>
                <a:latin typeface="Times New Roman" panose="02020603050405020304" pitchFamily="18" charset="0"/>
                <a:ea typeface="Times New Roman" panose="02020603050405020304" pitchFamily="18" charset="0"/>
              </a:rPr>
              <a:t>thực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hiện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tốt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kế</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hoạch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rèn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luyện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nề</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nếp</a:t>
            </a:r>
            <a:r>
              <a:rPr lang="vi-VN" sz="1800" dirty="0">
                <a:solidFill>
                  <a:srgbClr val="333333"/>
                </a:solidFill>
                <a:effectLst/>
                <a:latin typeface="Times New Roman" panose="02020603050405020304" pitchFamily="18" charset="0"/>
                <a:ea typeface="Times New Roman" panose="02020603050405020304" pitchFamily="18" charset="0"/>
              </a:rPr>
              <a:t> cho </a:t>
            </a:r>
            <a:r>
              <a:rPr lang="vi-VN" sz="1800" dirty="0" err="1">
                <a:solidFill>
                  <a:srgbClr val="333333"/>
                </a:solidFill>
                <a:effectLst/>
                <a:latin typeface="Times New Roman" panose="02020603050405020304" pitchFamily="18" charset="0"/>
                <a:ea typeface="Times New Roman" panose="02020603050405020304" pitchFamily="18" charset="0"/>
              </a:rPr>
              <a:t>toàn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lớp</a:t>
            </a:r>
            <a:r>
              <a:rPr lang="vi-VN" sz="1800" dirty="0">
                <a:solidFill>
                  <a:srgbClr val="333333"/>
                </a:solidFill>
                <a:effectLst/>
                <a:latin typeface="Times New Roman" panose="02020603050405020304" pitchFamily="18" charset="0"/>
                <a:ea typeface="Times New Roman" panose="02020603050405020304" pitchFamily="18" charset="0"/>
              </a:rPr>
              <a:t>. Thay </a:t>
            </a:r>
            <a:r>
              <a:rPr lang="vi-VN" sz="1800" dirty="0" err="1">
                <a:solidFill>
                  <a:srgbClr val="333333"/>
                </a:solidFill>
                <a:effectLst/>
                <a:latin typeface="Times New Roman" panose="02020603050405020304" pitchFamily="18" charset="0"/>
                <a:ea typeface="Times New Roman" panose="02020603050405020304" pitchFamily="18" charset="0"/>
              </a:rPr>
              <a:t>vì</a:t>
            </a:r>
            <a:r>
              <a:rPr lang="vi-VN" sz="1800" dirty="0">
                <a:solidFill>
                  <a:srgbClr val="333333"/>
                </a:solidFill>
                <a:effectLst/>
                <a:latin typeface="Times New Roman" panose="02020603050405020304" pitchFamily="18" charset="0"/>
                <a:ea typeface="Times New Roman" panose="02020603050405020304" pitchFamily="18" charset="0"/>
              </a:rPr>
              <a:t> GV </a:t>
            </a:r>
            <a:r>
              <a:rPr lang="vi-VN" sz="1800" dirty="0" err="1">
                <a:solidFill>
                  <a:srgbClr val="333333"/>
                </a:solidFill>
                <a:effectLst/>
                <a:latin typeface="Times New Roman" panose="02020603050405020304" pitchFamily="18" charset="0"/>
                <a:ea typeface="Times New Roman" panose="02020603050405020304" pitchFamily="18" charset="0"/>
              </a:rPr>
              <a:t>chỉ</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định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thì</a:t>
            </a:r>
            <a:r>
              <a:rPr lang="vi-VN" sz="1800" dirty="0">
                <a:solidFill>
                  <a:srgbClr val="333333"/>
                </a:solidFill>
                <a:effectLst/>
                <a:latin typeface="Times New Roman" panose="02020603050405020304" pitchFamily="18" charset="0"/>
                <a:ea typeface="Times New Roman" panose="02020603050405020304" pitchFamily="18" charset="0"/>
              </a:rPr>
              <a:t> tôi </a:t>
            </a:r>
            <a:r>
              <a:rPr lang="vi-VN" sz="1800" dirty="0" err="1">
                <a:solidFill>
                  <a:srgbClr val="333333"/>
                </a:solidFill>
                <a:effectLst/>
                <a:latin typeface="Times New Roman" panose="02020603050405020304" pitchFamily="18" charset="0"/>
                <a:ea typeface="Times New Roman" panose="02020603050405020304" pitchFamily="18" charset="0"/>
              </a:rPr>
              <a:t>đã</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tổ</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chức</a:t>
            </a:r>
            <a:r>
              <a:rPr lang="vi-VN" sz="1800" dirty="0">
                <a:solidFill>
                  <a:srgbClr val="333333"/>
                </a:solidFill>
                <a:effectLst/>
                <a:latin typeface="Times New Roman" panose="02020603050405020304" pitchFamily="18" charset="0"/>
                <a:ea typeface="Times New Roman" panose="02020603050405020304" pitchFamily="18" charset="0"/>
              </a:rPr>
              <a:t> cho </a:t>
            </a:r>
            <a:r>
              <a:rPr lang="vi-VN" sz="1800" dirty="0" err="1">
                <a:solidFill>
                  <a:srgbClr val="333333"/>
                </a:solidFill>
                <a:effectLst/>
                <a:latin typeface="Times New Roman" panose="02020603050405020304" pitchFamily="18" charset="0"/>
                <a:ea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rPr>
              <a:t> em </a:t>
            </a:r>
            <a:r>
              <a:rPr lang="vi-VN" sz="1800" dirty="0" err="1">
                <a:solidFill>
                  <a:srgbClr val="333333"/>
                </a:solidFill>
                <a:effectLst/>
                <a:latin typeface="Times New Roman" panose="02020603050405020304" pitchFamily="18" charset="0"/>
                <a:ea typeface="Times New Roman" panose="02020603050405020304" pitchFamily="18" charset="0"/>
              </a:rPr>
              <a:t>tự</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bầu</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chọn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những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sinh gương </a:t>
            </a:r>
            <a:r>
              <a:rPr lang="vi-VN" sz="1800" dirty="0" err="1">
                <a:solidFill>
                  <a:srgbClr val="333333"/>
                </a:solidFill>
                <a:effectLst/>
                <a:latin typeface="Times New Roman" panose="02020603050405020304" pitchFamily="18" charset="0"/>
                <a:ea typeface="Times New Roman" panose="02020603050405020304" pitchFamily="18" charset="0"/>
              </a:rPr>
              <a:t>mẫu</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về</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mọi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mặt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làm</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trọng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trách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sự</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lớp</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sự</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lớp</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gồm</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có</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Lớp</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trưởng</a:t>
            </a:r>
            <a:r>
              <a:rPr lang="vi-VN" sz="1800" dirty="0">
                <a:solidFill>
                  <a:srgbClr val="333333"/>
                </a:solidFill>
                <a:effectLst/>
                <a:latin typeface="Times New Roman" panose="02020603050405020304" pitchFamily="18" charset="0"/>
                <a:ea typeface="Times New Roman" panose="02020603050405020304" pitchFamily="18" charset="0"/>
              </a:rPr>
              <a:t>, 2 </a:t>
            </a:r>
            <a:r>
              <a:rPr lang="vi-VN" sz="1800" dirty="0" err="1">
                <a:solidFill>
                  <a:srgbClr val="333333"/>
                </a:solidFill>
                <a:effectLst/>
                <a:latin typeface="Times New Roman" panose="02020603050405020304" pitchFamily="18" charset="0"/>
                <a:ea typeface="Times New Roman" panose="02020603050405020304" pitchFamily="18" charset="0"/>
              </a:rPr>
              <a:t>lớp</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phó</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Mỗi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tổ</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có</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tổ</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trưởng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tổ</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phó</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Mỗi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bàn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lại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có</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bàn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trưởng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Việc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bầu</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chọn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dảm</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bảo</a:t>
            </a:r>
            <a:r>
              <a:rPr lang="vi-VN" sz="1800" dirty="0">
                <a:solidFill>
                  <a:srgbClr val="333333"/>
                </a:solidFill>
                <a:effectLst/>
                <a:latin typeface="Times New Roman" panose="02020603050405020304" pitchFamily="18" charset="0"/>
                <a:ea typeface="Times New Roman" panose="02020603050405020304" pitchFamily="18" charset="0"/>
              </a:rPr>
              <a:t> sao cho </a:t>
            </a:r>
            <a:r>
              <a:rPr lang="vi-VN" sz="1800" dirty="0" err="1">
                <a:solidFill>
                  <a:srgbClr val="333333"/>
                </a:solidFill>
                <a:effectLst/>
                <a:latin typeface="Times New Roman" panose="02020603050405020304" pitchFamily="18" charset="0"/>
                <a:ea typeface="Times New Roman" panose="02020603050405020304" pitchFamily="18" charset="0"/>
              </a:rPr>
              <a:t>nhiều</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sinh </a:t>
            </a:r>
            <a:r>
              <a:rPr lang="vi-VN" sz="1800" dirty="0" err="1">
                <a:solidFill>
                  <a:srgbClr val="333333"/>
                </a:solidFill>
                <a:effectLst/>
                <a:latin typeface="Times New Roman" panose="02020603050405020304" pitchFamily="18" charset="0"/>
                <a:ea typeface="Times New Roman" panose="02020603050405020304" pitchFamily="18" charset="0"/>
              </a:rPr>
              <a:t>được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giữ</a:t>
            </a:r>
            <a:r>
              <a:rPr lang="vi-VN" sz="1800" dirty="0">
                <a:solidFill>
                  <a:srgbClr val="333333"/>
                </a:solidFill>
                <a:effectLst/>
                <a:latin typeface="Times New Roman" panose="02020603050405020304" pitchFamily="18" charset="0"/>
                <a:ea typeface="Times New Roman" panose="02020603050405020304" pitchFamily="18" charset="0"/>
              </a:rPr>
              <a:t> 1 </a:t>
            </a:r>
            <a:r>
              <a:rPr lang="vi-VN" sz="1800" dirty="0" err="1">
                <a:solidFill>
                  <a:srgbClr val="333333"/>
                </a:solidFill>
                <a:effectLst/>
                <a:latin typeface="Times New Roman" panose="02020603050405020304" pitchFamily="18" charset="0"/>
                <a:ea typeface="Times New Roman" panose="02020603050405020304" pitchFamily="18" charset="0"/>
              </a:rPr>
              <a:t>nhiệm</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vụ</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trọng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trách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nào</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đó</a:t>
            </a:r>
            <a:r>
              <a:rPr lang="vi-VN" sz="1800" dirty="0">
                <a:solidFill>
                  <a:srgbClr val="333333"/>
                </a:solidFill>
                <a:effectLst/>
                <a:latin typeface="Times New Roman" panose="02020603050405020304" pitchFamily="18" charset="0"/>
                <a:ea typeface="Times New Roman" panose="02020603050405020304" pitchFamily="18" charset="0"/>
              </a:rPr>
              <a:t> trong </a:t>
            </a:r>
            <a:r>
              <a:rPr lang="vi-VN" sz="1800" dirty="0" err="1">
                <a:solidFill>
                  <a:srgbClr val="333333"/>
                </a:solidFill>
                <a:effectLst/>
                <a:latin typeface="Times New Roman" panose="02020603050405020304" pitchFamily="18" charset="0"/>
                <a:ea typeface="Times New Roman" panose="02020603050405020304" pitchFamily="18" charset="0"/>
              </a:rPr>
              <a:t>lớp</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để</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khuyến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khích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rPr>
              <a:t> em </a:t>
            </a:r>
            <a:r>
              <a:rPr lang="vi-VN" sz="1800" dirty="0" err="1">
                <a:solidFill>
                  <a:srgbClr val="333333"/>
                </a:solidFill>
                <a:effectLst/>
                <a:latin typeface="Times New Roman" panose="02020603050405020304" pitchFamily="18" charset="0"/>
                <a:ea typeface="Times New Roman" panose="02020603050405020304" pitchFamily="18" charset="0"/>
              </a:rPr>
              <a:t>có</a:t>
            </a:r>
            <a:r>
              <a:rPr lang="vi-VN" sz="1800" dirty="0">
                <a:solidFill>
                  <a:srgbClr val="333333"/>
                </a:solidFill>
                <a:effectLst/>
                <a:latin typeface="Times New Roman" panose="02020603050405020304" pitchFamily="18" charset="0"/>
                <a:ea typeface="Times New Roman" panose="02020603050405020304" pitchFamily="18" charset="0"/>
              </a:rPr>
              <a:t> ý </a:t>
            </a:r>
            <a:r>
              <a:rPr lang="vi-VN" sz="1800" dirty="0" err="1">
                <a:solidFill>
                  <a:srgbClr val="333333"/>
                </a:solidFill>
                <a:effectLst/>
                <a:latin typeface="Times New Roman" panose="02020603050405020304" pitchFamily="18" charset="0"/>
                <a:ea typeface="Times New Roman" panose="02020603050405020304" pitchFamily="18" charset="0"/>
              </a:rPr>
              <a:t>thức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tự</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giác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thực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hiện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và</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nhắc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nhở</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giúp</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bạn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cùng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thực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hiện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tốt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nề</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nếp</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tập</a:t>
            </a:r>
            <a:r>
              <a:rPr lang="vi-VN" sz="1800" dirty="0">
                <a:solidFill>
                  <a:srgbClr val="333333"/>
                </a:solidFill>
                <a:effectLst/>
                <a:latin typeface="Times New Roman" panose="02020603050405020304" pitchFamily="18" charset="0"/>
                <a:ea typeface="Times New Roman" panose="02020603050405020304" pitchFamily="18" charset="0"/>
              </a:rPr>
              <a:t>.</a:t>
            </a:r>
            <a:endParaRPr lang="vi-VN" sz="1600" dirty="0">
              <a:effectLst/>
              <a:latin typeface="Times New Roman" panose="02020603050405020304" pitchFamily="18" charset="0"/>
              <a:ea typeface="Times New Roman" panose="02020603050405020304" pitchFamily="18" charset="0"/>
            </a:endParaRPr>
          </a:p>
          <a:p>
            <a:pPr indent="457200">
              <a:lnSpc>
                <a:spcPct val="115000"/>
              </a:lnSpc>
            </a:pPr>
            <a:r>
              <a:rPr lang="vi-VN" sz="1800" dirty="0" err="1">
                <a:solidFill>
                  <a:srgbClr val="333333"/>
                </a:solidFill>
                <a:effectLst/>
                <a:latin typeface="Times New Roman" panose="02020603050405020304" pitchFamily="18" charset="0"/>
                <a:ea typeface="Times New Roman" panose="02020603050405020304" pitchFamily="18" charset="0"/>
              </a:rPr>
              <a:t>Mỗi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bạn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được</a:t>
            </a:r>
            <a:r>
              <a:rPr lang="vi-VN" sz="1800" dirty="0">
                <a:solidFill>
                  <a:srgbClr val="333333"/>
                </a:solidFill>
                <a:effectLst/>
                <a:latin typeface="Times New Roman" panose="02020603050405020304" pitchFamily="18" charset="0"/>
                <a:ea typeface="Times New Roman" panose="02020603050405020304" pitchFamily="18" charset="0"/>
              </a:rPr>
              <a:t> giao </a:t>
            </a:r>
            <a:r>
              <a:rPr lang="vi-VN" sz="1800" dirty="0" err="1">
                <a:solidFill>
                  <a:srgbClr val="333333"/>
                </a:solidFill>
                <a:effectLst/>
                <a:latin typeface="Times New Roman" panose="02020603050405020304" pitchFamily="18" charset="0"/>
                <a:ea typeface="Times New Roman" panose="02020603050405020304" pitchFamily="18" charset="0"/>
              </a:rPr>
              <a:t>một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nhiệm</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vụ</a:t>
            </a:r>
            <a:r>
              <a:rPr lang="vi-VN" sz="1800" dirty="0">
                <a:solidFill>
                  <a:srgbClr val="333333"/>
                </a:solidFill>
                <a:effectLst/>
                <a:latin typeface="Times New Roman" panose="02020603050405020304" pitchFamily="18" charset="0"/>
                <a:ea typeface="Times New Roman" panose="02020603050405020304" pitchFamily="18" charset="0"/>
              </a:rPr>
              <a:t> riêng, </a:t>
            </a:r>
            <a:r>
              <a:rPr lang="vi-VN" sz="1800" dirty="0" err="1">
                <a:solidFill>
                  <a:srgbClr val="333333"/>
                </a:solidFill>
                <a:effectLst/>
                <a:latin typeface="Times New Roman" panose="02020603050405020304" pitchFamily="18" charset="0"/>
                <a:ea typeface="Times New Roman" panose="02020603050405020304" pitchFamily="18" charset="0"/>
              </a:rPr>
              <a:t>hàng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ngày</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hàng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tuần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rPr>
              <a:t> ban </a:t>
            </a:r>
            <a:r>
              <a:rPr lang="vi-VN" sz="1800" dirty="0" err="1">
                <a:solidFill>
                  <a:srgbClr val="333333"/>
                </a:solidFill>
                <a:effectLst/>
                <a:latin typeface="Times New Roman" panose="02020603050405020304" pitchFamily="18" charset="0"/>
                <a:ea typeface="Times New Roman" panose="02020603050405020304" pitchFamily="18" charset="0"/>
              </a:rPr>
              <a:t>thực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hiện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nhiệm</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vụ</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của</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mình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dưới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sự</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hướng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dẫn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của</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giáo</a:t>
            </a:r>
            <a:r>
              <a:rPr lang="vi-VN" sz="1800" dirty="0">
                <a:solidFill>
                  <a:srgbClr val="333333"/>
                </a:solidFill>
                <a:effectLst/>
                <a:latin typeface="Times New Roman" panose="02020603050405020304" pitchFamily="18" charset="0"/>
                <a:ea typeface="Times New Roman" panose="02020603050405020304" pitchFamily="18" charset="0"/>
              </a:rPr>
              <a:t> viên. </a:t>
            </a:r>
            <a:r>
              <a:rPr lang="vi-VN" sz="1800" dirty="0" err="1">
                <a:solidFill>
                  <a:srgbClr val="333333"/>
                </a:solidFill>
                <a:effectLst/>
                <a:latin typeface="Times New Roman" panose="02020603050405020304" pitchFamily="18" charset="0"/>
                <a:ea typeface="Times New Roman" panose="02020603050405020304" pitchFamily="18" charset="0"/>
              </a:rPr>
              <a:t>Cuối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tuần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sẽ</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tổng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hợp</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báo</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cáo</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lại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kết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quả</a:t>
            </a:r>
            <a:r>
              <a:rPr lang="vi-VN" sz="1800" dirty="0">
                <a:solidFill>
                  <a:srgbClr val="333333"/>
                </a:solidFill>
                <a:effectLst/>
                <a:latin typeface="Times New Roman" panose="02020603050405020304" pitchFamily="18" charset="0"/>
                <a:ea typeface="Times New Roman" panose="02020603050405020304" pitchFamily="18" charset="0"/>
              </a:rPr>
              <a:t> theo </a:t>
            </a:r>
            <a:r>
              <a:rPr lang="vi-VN" sz="1800" dirty="0" err="1">
                <a:solidFill>
                  <a:srgbClr val="333333"/>
                </a:solidFill>
                <a:effectLst/>
                <a:latin typeface="Times New Roman" panose="02020603050405020304" pitchFamily="18" charset="0"/>
                <a:ea typeface="Times New Roman" panose="02020603050405020304" pitchFamily="18" charset="0"/>
              </a:rPr>
              <a:t>dõi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của</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mình</a:t>
            </a:r>
            <a:r>
              <a:rPr lang="vi-VN" sz="1800" dirty="0">
                <a:solidFill>
                  <a:srgbClr val="333333"/>
                </a:solidFill>
                <a:effectLst/>
                <a:latin typeface="Times New Roman" panose="02020603050405020304" pitchFamily="18" charset="0"/>
                <a:ea typeface="Times New Roman" panose="02020603050405020304" pitchFamily="18" charset="0"/>
              </a:rPr>
              <a:t> cho </a:t>
            </a:r>
            <a:r>
              <a:rPr lang="vi-VN" sz="1800" dirty="0" err="1">
                <a:solidFill>
                  <a:srgbClr val="333333"/>
                </a:solidFill>
                <a:effectLst/>
                <a:latin typeface="Times New Roman" panose="02020603050405020304" pitchFamily="18" charset="0"/>
                <a:ea typeface="Times New Roman" panose="02020603050405020304" pitchFamily="18" charset="0"/>
              </a:rPr>
              <a:t>giáo</a:t>
            </a:r>
            <a:r>
              <a:rPr lang="vi-VN" sz="1800" dirty="0">
                <a:solidFill>
                  <a:srgbClr val="333333"/>
                </a:solidFill>
                <a:effectLst/>
                <a:latin typeface="Times New Roman" panose="02020603050405020304" pitchFamily="18" charset="0"/>
                <a:ea typeface="Times New Roman" panose="02020603050405020304" pitchFamily="18" charset="0"/>
              </a:rPr>
              <a:t> viên. </a:t>
            </a:r>
            <a:r>
              <a:rPr lang="vi-VN" sz="1800" dirty="0" err="1">
                <a:solidFill>
                  <a:srgbClr val="333333"/>
                </a:solidFill>
                <a:effectLst/>
                <a:latin typeface="Times New Roman" panose="02020603050405020304" pitchFamily="18" charset="0"/>
                <a:ea typeface="Times New Roman" panose="02020603050405020304" pitchFamily="18" charset="0"/>
              </a:rPr>
              <a:t>Lúc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này</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giáo</a:t>
            </a:r>
            <a:r>
              <a:rPr lang="vi-VN" sz="1800" dirty="0">
                <a:solidFill>
                  <a:srgbClr val="333333"/>
                </a:solidFill>
                <a:effectLst/>
                <a:latin typeface="Times New Roman" panose="02020603050405020304" pitchFamily="18" charset="0"/>
                <a:ea typeface="Times New Roman" panose="02020603050405020304" pitchFamily="18" charset="0"/>
              </a:rPr>
              <a:t> viên </a:t>
            </a:r>
            <a:r>
              <a:rPr lang="vi-VN" sz="1800" dirty="0" err="1">
                <a:solidFill>
                  <a:srgbClr val="333333"/>
                </a:solidFill>
                <a:effectLst/>
                <a:latin typeface="Times New Roman" panose="02020603050405020304" pitchFamily="18" charset="0"/>
                <a:ea typeface="Times New Roman" panose="02020603050405020304" pitchFamily="18" charset="0"/>
              </a:rPr>
              <a:t>là</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người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động</a:t>
            </a:r>
            <a:r>
              <a:rPr lang="vi-VN" sz="1800" dirty="0">
                <a:solidFill>
                  <a:srgbClr val="333333"/>
                </a:solidFill>
                <a:effectLst/>
                <a:latin typeface="Times New Roman" panose="02020603050405020304" pitchFamily="18" charset="0"/>
                <a:ea typeface="Times New Roman" panose="02020603050405020304" pitchFamily="18" charset="0"/>
              </a:rPr>
              <a:t> viên, </a:t>
            </a:r>
            <a:r>
              <a:rPr lang="vi-VN" sz="1800" dirty="0" err="1">
                <a:solidFill>
                  <a:srgbClr val="333333"/>
                </a:solidFill>
                <a:effectLst/>
                <a:latin typeface="Times New Roman" panose="02020603050405020304" pitchFamily="18" charset="0"/>
                <a:ea typeface="Times New Roman" panose="02020603050405020304" pitchFamily="18" charset="0"/>
              </a:rPr>
              <a:t>khuyến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khích</a:t>
            </a:r>
            <a:r>
              <a:rPr lang="vi-VN" sz="1800" dirty="0">
                <a:solidFill>
                  <a:srgbClr val="333333"/>
                </a:solidFill>
                <a:effectLst/>
                <a:latin typeface="Times New Roman" panose="02020603050405020304" pitchFamily="18" charset="0"/>
                <a:ea typeface="Times New Roman" panose="02020603050405020304" pitchFamily="18" charset="0"/>
              </a:rPr>
              <a:t>, tuyên dương khen </a:t>
            </a:r>
            <a:r>
              <a:rPr lang="vi-VN" sz="1800" dirty="0" err="1">
                <a:solidFill>
                  <a:srgbClr val="333333"/>
                </a:solidFill>
                <a:effectLst/>
                <a:latin typeface="Times New Roman" panose="02020603050405020304" pitchFamily="18" charset="0"/>
                <a:ea typeface="Times New Roman" panose="02020603050405020304" pitchFamily="18" charset="0"/>
              </a:rPr>
              <a:t>thưởng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những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sinh </a:t>
            </a:r>
            <a:r>
              <a:rPr lang="vi-VN" sz="1800" dirty="0" err="1">
                <a:solidFill>
                  <a:srgbClr val="333333"/>
                </a:solidFill>
                <a:effectLst/>
                <a:latin typeface="Times New Roman" panose="02020603050405020304" pitchFamily="18" charset="0"/>
                <a:ea typeface="Times New Roman" panose="02020603050405020304" pitchFamily="18" charset="0"/>
              </a:rPr>
              <a:t>làm</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tốt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và</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nhắc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nhở</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những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sinh chưa </a:t>
            </a:r>
            <a:r>
              <a:rPr lang="vi-VN" sz="1800" dirty="0" err="1">
                <a:solidFill>
                  <a:srgbClr val="333333"/>
                </a:solidFill>
                <a:effectLst/>
                <a:latin typeface="Times New Roman" panose="02020603050405020304" pitchFamily="18" charset="0"/>
                <a:ea typeface="Times New Roman" panose="02020603050405020304" pitchFamily="18" charset="0"/>
              </a:rPr>
              <a:t>tốt</a:t>
            </a:r>
            <a:r>
              <a:rPr lang="vi-VN" sz="1800" dirty="0">
                <a:solidFill>
                  <a:srgbClr val="333333"/>
                </a:solidFill>
                <a:effectLst/>
                <a:latin typeface="Times New Roman" panose="02020603050405020304" pitchFamily="18" charset="0"/>
                <a:ea typeface="Times New Roman" panose="02020603050405020304" pitchFamily="18" charset="0"/>
              </a:rPr>
              <a:t>. </a:t>
            </a:r>
            <a:endParaRPr lang="vi-V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9612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ộn: Dọc 5">
            <a:extLst>
              <a:ext uri="{FF2B5EF4-FFF2-40B4-BE49-F238E27FC236}">
                <a16:creationId xmlns:a16="http://schemas.microsoft.com/office/drawing/2014/main" id="{5028943A-7D80-4F27-9682-B234144AC887}"/>
              </a:ext>
            </a:extLst>
          </p:cNvPr>
          <p:cNvSpPr/>
          <p:nvPr/>
        </p:nvSpPr>
        <p:spPr>
          <a:xfrm>
            <a:off x="291776" y="1162001"/>
            <a:ext cx="2963894" cy="3361177"/>
          </a:xfrm>
          <a:prstGeom prst="verticalScroll">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ea typeface="Times New Roman" panose="02020603050405020304" pitchFamily="18" charset="0"/>
              </a:rPr>
              <a:t>5</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Kết</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hợp</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với</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phụ</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huynh</a:t>
            </a:r>
            <a:r>
              <a:rPr lang="en-US" sz="3200" b="1" dirty="0">
                <a:solidFill>
                  <a:srgbClr val="FF0000"/>
                </a:solidFill>
                <a:effectLst/>
                <a:latin typeface="Times New Roman" panose="02020603050405020304" pitchFamily="18" charset="0"/>
                <a:ea typeface="Times New Roman" panose="02020603050405020304" pitchFamily="18" charset="0"/>
              </a:rPr>
              <a:t> </a:t>
            </a:r>
          </a:p>
        </p:txBody>
      </p:sp>
      <p:sp>
        <p:nvSpPr>
          <p:cNvPr id="8" name="Hộp Văn bản 7">
            <a:extLst>
              <a:ext uri="{FF2B5EF4-FFF2-40B4-BE49-F238E27FC236}">
                <a16:creationId xmlns:a16="http://schemas.microsoft.com/office/drawing/2014/main" id="{20152D07-D8E2-435A-9AA7-3A0087BA46F3}"/>
              </a:ext>
            </a:extLst>
          </p:cNvPr>
          <p:cNvSpPr txBox="1"/>
          <p:nvPr/>
        </p:nvSpPr>
        <p:spPr>
          <a:xfrm>
            <a:off x="3331345" y="1279116"/>
            <a:ext cx="8254013" cy="4299767"/>
          </a:xfrm>
          <a:prstGeom prst="rect">
            <a:avLst/>
          </a:prstGeom>
          <a:noFill/>
        </p:spPr>
        <p:txBody>
          <a:bodyPr wrap="square">
            <a:spAutoFit/>
          </a:bodyPr>
          <a:lstStyle/>
          <a:p>
            <a:pPr indent="228600" algn="just">
              <a:lnSpc>
                <a:spcPct val="115000"/>
              </a:lnSpc>
              <a:spcAft>
                <a:spcPts val="800"/>
              </a:spcAft>
            </a:pP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họp</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huynh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năm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họp</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họp</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viên không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cơ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quen,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gia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em trong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viên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huynh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rèn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nề</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em.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viên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nhở</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huynh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công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sau:</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28600" algn="just">
              <a:lnSpc>
                <a:spcPct val="115000"/>
              </a:lnSpc>
              <a:spcAft>
                <a:spcPts val="800"/>
              </a:spcAft>
            </a:pP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huynh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tra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vở</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em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thói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quen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khóa</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không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28600" algn="just">
              <a:lnSpc>
                <a:spcPct val="115000"/>
              </a:lnSpc>
              <a:spcAft>
                <a:spcPts val="800"/>
              </a:spcAft>
            </a:pP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con ý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gọn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gàng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ngăn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nắp</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vui chơi.</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28600" algn="just">
              <a:lnSpc>
                <a:spcPct val="115000"/>
              </a:lnSpc>
              <a:spcAft>
                <a:spcPts val="800"/>
              </a:spcAft>
            </a:pP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Sinh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gian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nấy</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tránh</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chơi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tập</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28600">
              <a:lnSpc>
                <a:spcPct val="115000"/>
              </a:lnSpc>
              <a:spcAft>
                <a:spcPts val="800"/>
              </a:spcAft>
            </a:pP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xuyên trao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viên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kịp</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nhở</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đôn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đốc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sinh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nề</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như ở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602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ộn: Dọc 8">
            <a:extLst>
              <a:ext uri="{FF2B5EF4-FFF2-40B4-BE49-F238E27FC236}">
                <a16:creationId xmlns:a16="http://schemas.microsoft.com/office/drawing/2014/main" id="{52F5B21B-AE35-4328-9229-1249483F8D15}"/>
              </a:ext>
            </a:extLst>
          </p:cNvPr>
          <p:cNvSpPr/>
          <p:nvPr/>
        </p:nvSpPr>
        <p:spPr>
          <a:xfrm>
            <a:off x="229412" y="1290307"/>
            <a:ext cx="2963894" cy="3361177"/>
          </a:xfrm>
          <a:prstGeom prst="verticalScroll">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ea typeface="Times New Roman" panose="02020603050405020304" pitchFamily="18" charset="0"/>
              </a:rPr>
              <a:t>6</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Kết</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hợp</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với</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tổng</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phụ</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trách</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Đội</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và</a:t>
            </a:r>
            <a:r>
              <a:rPr lang="en-US" sz="3200" b="1" dirty="0">
                <a:solidFill>
                  <a:srgbClr val="FF0000"/>
                </a:solidFill>
                <a:effectLst/>
                <a:latin typeface="Times New Roman" panose="02020603050405020304" pitchFamily="18" charset="0"/>
                <a:ea typeface="Times New Roman" panose="02020603050405020304" pitchFamily="18" charset="0"/>
              </a:rPr>
              <a:t> GV </a:t>
            </a:r>
            <a:r>
              <a:rPr lang="en-US" sz="3200" b="1" dirty="0" err="1">
                <a:solidFill>
                  <a:srgbClr val="FF0000"/>
                </a:solidFill>
                <a:effectLst/>
                <a:latin typeface="Times New Roman" panose="02020603050405020304" pitchFamily="18" charset="0"/>
                <a:ea typeface="Times New Roman" panose="02020603050405020304" pitchFamily="18" charset="0"/>
              </a:rPr>
              <a:t>bộ</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môn</a:t>
            </a:r>
            <a:r>
              <a:rPr lang="en-US" sz="3200" b="1" dirty="0">
                <a:solidFill>
                  <a:srgbClr val="FF0000"/>
                </a:solidFill>
                <a:effectLst/>
                <a:latin typeface="Times New Roman" panose="02020603050405020304" pitchFamily="18" charset="0"/>
                <a:ea typeface="Times New Roman" panose="02020603050405020304" pitchFamily="18" charset="0"/>
              </a:rPr>
              <a:t> </a:t>
            </a:r>
          </a:p>
        </p:txBody>
      </p:sp>
      <p:sp>
        <p:nvSpPr>
          <p:cNvPr id="8" name="Hộp Văn bản 7">
            <a:extLst>
              <a:ext uri="{FF2B5EF4-FFF2-40B4-BE49-F238E27FC236}">
                <a16:creationId xmlns:a16="http://schemas.microsoft.com/office/drawing/2014/main" id="{4B81C281-83E9-453B-96B0-2963AF41CFEB}"/>
              </a:ext>
            </a:extLst>
          </p:cNvPr>
          <p:cNvSpPr txBox="1"/>
          <p:nvPr/>
        </p:nvSpPr>
        <p:spPr>
          <a:xfrm>
            <a:off x="3422718" y="1344744"/>
            <a:ext cx="7641454" cy="3252301"/>
          </a:xfrm>
          <a:prstGeom prst="rect">
            <a:avLst/>
          </a:prstGeom>
          <a:noFill/>
        </p:spPr>
        <p:txBody>
          <a:bodyPr wrap="square">
            <a:spAutoFit/>
          </a:bodyPr>
          <a:lstStyle/>
          <a:p>
            <a:pPr indent="228600">
              <a:lnSpc>
                <a:spcPct val="115000"/>
              </a:lnSpc>
            </a:pP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Ngoài</a:t>
            </a:r>
            <a:r>
              <a:rPr lang="vi-VN" sz="1800" dirty="0">
                <a:solidFill>
                  <a:srgbClr val="333333"/>
                </a:solidFill>
                <a:effectLst/>
                <a:latin typeface="Times New Roman" panose="02020603050405020304" pitchFamily="18" charset="0"/>
                <a:ea typeface="Times New Roman" panose="02020603050405020304" pitchFamily="18" charset="0"/>
              </a:rPr>
              <a:t> cô </a:t>
            </a:r>
            <a:r>
              <a:rPr lang="vi-VN" sz="1800" dirty="0" err="1">
                <a:solidFill>
                  <a:srgbClr val="333333"/>
                </a:solidFill>
                <a:effectLst/>
                <a:latin typeface="Times New Roman" panose="02020603050405020304" pitchFamily="18" charset="0"/>
                <a:ea typeface="Times New Roman" panose="02020603050405020304" pitchFamily="18" charset="0"/>
              </a:rPr>
              <a:t>giáo</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chủ</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nhiệm</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lớp</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rPr>
              <a:t> em </a:t>
            </a:r>
            <a:r>
              <a:rPr lang="vi-VN" sz="1800" dirty="0" err="1">
                <a:solidFill>
                  <a:srgbClr val="333333"/>
                </a:solidFill>
                <a:effectLst/>
                <a:latin typeface="Times New Roman" panose="02020603050405020304" pitchFamily="18" charset="0"/>
                <a:ea typeface="Times New Roman" panose="02020603050405020304" pitchFamily="18" charset="0"/>
              </a:rPr>
              <a:t>còn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được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thầy</a:t>
            </a:r>
            <a:r>
              <a:rPr lang="vi-VN" sz="1800" dirty="0">
                <a:solidFill>
                  <a:srgbClr val="333333"/>
                </a:solidFill>
                <a:effectLst/>
                <a:latin typeface="Times New Roman" panose="02020603050405020304" pitchFamily="18" charset="0"/>
                <a:ea typeface="Times New Roman" panose="02020603050405020304" pitchFamily="18" charset="0"/>
              </a:rPr>
              <a:t>, cô </a:t>
            </a:r>
            <a:r>
              <a:rPr lang="vi-VN" sz="1800" dirty="0" err="1">
                <a:solidFill>
                  <a:srgbClr val="333333"/>
                </a:solidFill>
                <a:effectLst/>
                <a:latin typeface="Times New Roman" panose="02020603050405020304" pitchFamily="18" charset="0"/>
                <a:ea typeface="Times New Roman" panose="02020603050405020304" pitchFamily="18" charset="0"/>
              </a:rPr>
              <a:t>giáo</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bộ</a:t>
            </a:r>
            <a:r>
              <a:rPr lang="vi-VN" sz="1800" dirty="0">
                <a:solidFill>
                  <a:srgbClr val="333333"/>
                </a:solidFill>
                <a:effectLst/>
                <a:latin typeface="Times New Roman" panose="02020603050405020304" pitchFamily="18" charset="0"/>
                <a:ea typeface="Times New Roman" panose="02020603050405020304" pitchFamily="18" charset="0"/>
              </a:rPr>
              <a:t> môn </a:t>
            </a:r>
            <a:r>
              <a:rPr lang="vi-VN" sz="1800" dirty="0" err="1">
                <a:solidFill>
                  <a:srgbClr val="333333"/>
                </a:solidFill>
                <a:effectLst/>
                <a:latin typeface="Times New Roman" panose="02020603050405020304" pitchFamily="18" charset="0"/>
                <a:ea typeface="Times New Roman" panose="02020603050405020304" pitchFamily="18" charset="0"/>
              </a:rPr>
              <a:t>khác</a:t>
            </a:r>
            <a:r>
              <a:rPr lang="vi-VN" sz="1800" dirty="0">
                <a:solidFill>
                  <a:srgbClr val="333333"/>
                </a:solidFill>
                <a:effectLst/>
                <a:latin typeface="Times New Roman" panose="02020603050405020304" pitchFamily="18" charset="0"/>
                <a:ea typeface="Times New Roman" panose="02020603050405020304" pitchFamily="18" charset="0"/>
              </a:rPr>
              <a:t> như: Tin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Tiếng</a:t>
            </a:r>
            <a:r>
              <a:rPr lang="vi-VN" sz="1800" dirty="0">
                <a:solidFill>
                  <a:srgbClr val="333333"/>
                </a:solidFill>
                <a:effectLst/>
                <a:latin typeface="Times New Roman" panose="02020603050405020304" pitchFamily="18" charset="0"/>
                <a:ea typeface="Times New Roman" panose="02020603050405020304" pitchFamily="18" charset="0"/>
              </a:rPr>
              <a:t> Anh, </a:t>
            </a:r>
            <a:r>
              <a:rPr lang="vi-VN" sz="1800" dirty="0" err="1">
                <a:solidFill>
                  <a:srgbClr val="333333"/>
                </a:solidFill>
                <a:effectLst/>
                <a:latin typeface="Times New Roman" panose="02020603050405020304" pitchFamily="18" charset="0"/>
                <a:ea typeface="Times New Roman" panose="02020603050405020304" pitchFamily="18" charset="0"/>
              </a:rPr>
              <a:t>Thể</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dục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Mĩ</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thuật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và</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thực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hiện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nội</a:t>
            </a:r>
            <a:r>
              <a:rPr lang="vi-VN" sz="1800" dirty="0">
                <a:solidFill>
                  <a:srgbClr val="333333"/>
                </a:solidFill>
                <a:effectLst/>
                <a:latin typeface="Times New Roman" panose="02020603050405020304" pitchFamily="18" charset="0"/>
                <a:ea typeface="Times New Roman" panose="02020603050405020304" pitchFamily="18" charset="0"/>
              </a:rPr>
              <a:t> quy </a:t>
            </a:r>
            <a:r>
              <a:rPr lang="vi-VN" sz="1800" dirty="0" err="1">
                <a:solidFill>
                  <a:srgbClr val="333333"/>
                </a:solidFill>
                <a:effectLst/>
                <a:latin typeface="Times New Roman" panose="02020603050405020304" pitchFamily="18" charset="0"/>
                <a:ea typeface="Times New Roman" panose="02020603050405020304" pitchFamily="18" charset="0"/>
              </a:rPr>
              <a:t>của</a:t>
            </a:r>
            <a:r>
              <a:rPr lang="vi-VN" sz="1800" dirty="0">
                <a:solidFill>
                  <a:srgbClr val="333333"/>
                </a:solidFill>
                <a:effectLst/>
                <a:latin typeface="Times New Roman" panose="02020603050405020304" pitchFamily="18" charset="0"/>
                <a:ea typeface="Times New Roman" panose="02020603050405020304" pitchFamily="18" charset="0"/>
              </a:rPr>
              <a:t> liên </a:t>
            </a:r>
            <a:r>
              <a:rPr lang="vi-VN" sz="1800" dirty="0" err="1">
                <a:solidFill>
                  <a:srgbClr val="333333"/>
                </a:solidFill>
                <a:effectLst/>
                <a:latin typeface="Times New Roman" panose="02020603050405020304" pitchFamily="18" charset="0"/>
                <a:ea typeface="Times New Roman" panose="02020603050405020304" pitchFamily="18" charset="0"/>
              </a:rPr>
              <a:t>đội</a:t>
            </a:r>
            <a:r>
              <a:rPr lang="vi-VN" sz="1800" dirty="0">
                <a:solidFill>
                  <a:srgbClr val="333333"/>
                </a:solidFill>
                <a:effectLst/>
                <a:latin typeface="Times New Roman" panose="02020603050405020304" pitchFamily="18" charset="0"/>
                <a:ea typeface="Times New Roman" panose="02020603050405020304" pitchFamily="18" charset="0"/>
              </a:rPr>
              <a:t> thông qua </a:t>
            </a:r>
            <a:r>
              <a:rPr lang="vi-VN" sz="1800" dirty="0" err="1">
                <a:solidFill>
                  <a:srgbClr val="333333"/>
                </a:solidFill>
                <a:effectLst/>
                <a:latin typeface="Times New Roman" panose="02020603050405020304" pitchFamily="18" charset="0"/>
                <a:ea typeface="Times New Roman" panose="02020603050405020304" pitchFamily="18" charset="0"/>
              </a:rPr>
              <a:t>sự</a:t>
            </a:r>
            <a:r>
              <a:rPr lang="vi-VN" sz="1800" dirty="0">
                <a:solidFill>
                  <a:srgbClr val="333333"/>
                </a:solidFill>
                <a:effectLst/>
                <a:latin typeface="Times New Roman" panose="02020603050405020304" pitchFamily="18" charset="0"/>
                <a:ea typeface="Times New Roman" panose="02020603050405020304" pitchFamily="18" charset="0"/>
              </a:rPr>
              <a:t> theo </a:t>
            </a:r>
            <a:r>
              <a:rPr lang="vi-VN" sz="1800" dirty="0" err="1">
                <a:solidFill>
                  <a:srgbClr val="333333"/>
                </a:solidFill>
                <a:effectLst/>
                <a:latin typeface="Times New Roman" panose="02020603050405020304" pitchFamily="18" charset="0"/>
                <a:ea typeface="Times New Roman" panose="02020603050405020304" pitchFamily="18" charset="0"/>
              </a:rPr>
              <a:t>dõi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giám</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sát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của</a:t>
            </a:r>
            <a:r>
              <a:rPr lang="vi-VN" sz="1800" dirty="0">
                <a:solidFill>
                  <a:srgbClr val="333333"/>
                </a:solidFill>
                <a:effectLst/>
                <a:latin typeface="Times New Roman" panose="02020603050405020304" pitchFamily="18" charset="0"/>
                <a:ea typeface="Times New Roman" panose="02020603050405020304" pitchFamily="18" charset="0"/>
              </a:rPr>
              <a:t> cô </a:t>
            </a:r>
            <a:r>
              <a:rPr lang="vi-VN" sz="1800" dirty="0" err="1">
                <a:solidFill>
                  <a:srgbClr val="333333"/>
                </a:solidFill>
                <a:effectLst/>
                <a:latin typeface="Times New Roman" panose="02020603050405020304" pitchFamily="18" charset="0"/>
                <a:ea typeface="Times New Roman" panose="02020603050405020304" pitchFamily="18" charset="0"/>
              </a:rPr>
              <a:t>tổng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phụ</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trách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cùng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phụ</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trách</a:t>
            </a:r>
            <a:r>
              <a:rPr lang="vi-VN" sz="1800" dirty="0">
                <a:solidFill>
                  <a:srgbClr val="333333"/>
                </a:solidFill>
                <a:effectLst/>
                <a:latin typeface="Times New Roman" panose="02020603050405020304" pitchFamily="18" charset="0"/>
                <a:ea typeface="Times New Roman" panose="02020603050405020304" pitchFamily="18" charset="0"/>
              </a:rPr>
              <a:t> sao. </a:t>
            </a:r>
            <a:r>
              <a:rPr lang="vi-VN" sz="1800" dirty="0" err="1">
                <a:solidFill>
                  <a:srgbClr val="333333"/>
                </a:solidFill>
                <a:effectLst/>
                <a:latin typeface="Times New Roman" panose="02020603050405020304" pitchFamily="18" charset="0"/>
                <a:ea typeface="Times New Roman" panose="02020603050405020304" pitchFamily="18" charset="0"/>
              </a:rPr>
              <a:t>Việc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rèn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nếp</a:t>
            </a:r>
            <a:r>
              <a:rPr lang="vi-VN" sz="1800" dirty="0">
                <a:solidFill>
                  <a:srgbClr val="333333"/>
                </a:solidFill>
                <a:effectLst/>
                <a:latin typeface="Times New Roman" panose="02020603050405020304" pitchFamily="18" charset="0"/>
                <a:ea typeface="Times New Roman" panose="02020603050405020304" pitchFamily="18" charset="0"/>
              </a:rPr>
              <a:t> cho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sinh </a:t>
            </a:r>
            <a:r>
              <a:rPr lang="vi-VN" sz="1800" dirty="0" err="1">
                <a:solidFill>
                  <a:srgbClr val="333333"/>
                </a:solidFill>
                <a:effectLst/>
                <a:latin typeface="Times New Roman" panose="02020603050405020304" pitchFamily="18" charset="0"/>
                <a:ea typeface="Times New Roman" panose="02020603050405020304" pitchFamily="18" charset="0"/>
              </a:rPr>
              <a:t>cần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phải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có</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sự</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thống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nhất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kết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hợp</a:t>
            </a:r>
            <a:r>
              <a:rPr lang="vi-VN" sz="1800" dirty="0">
                <a:solidFill>
                  <a:srgbClr val="333333"/>
                </a:solidFill>
                <a:effectLst/>
                <a:latin typeface="Times New Roman" panose="02020603050405020304" pitchFamily="18" charset="0"/>
                <a:ea typeface="Times New Roman" panose="02020603050405020304" pitchFamily="18" charset="0"/>
              </a:rPr>
              <a:t> trên tinh </a:t>
            </a:r>
            <a:r>
              <a:rPr lang="vi-VN" sz="1800" dirty="0" err="1">
                <a:solidFill>
                  <a:srgbClr val="333333"/>
                </a:solidFill>
                <a:effectLst/>
                <a:latin typeface="Times New Roman" panose="02020603050405020304" pitchFamily="18" charset="0"/>
                <a:ea typeface="Times New Roman" panose="02020603050405020304" pitchFamily="18" charset="0"/>
              </a:rPr>
              <a:t>thần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hướng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đến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sự</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tiến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bộ</a:t>
            </a:r>
            <a:r>
              <a:rPr lang="vi-VN" sz="1800" dirty="0">
                <a:solidFill>
                  <a:srgbClr val="333333"/>
                </a:solidFill>
                <a:effectLst/>
                <a:latin typeface="Times New Roman" panose="02020603050405020304" pitchFamily="18" charset="0"/>
                <a:ea typeface="Times New Roman" panose="02020603050405020304" pitchFamily="18" charset="0"/>
              </a:rPr>
              <a:t> cho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sinh. </a:t>
            </a:r>
            <a:r>
              <a:rPr lang="vi-VN" sz="1800" dirty="0" err="1">
                <a:solidFill>
                  <a:srgbClr val="333333"/>
                </a:solidFill>
                <a:effectLst/>
                <a:latin typeface="Times New Roman" panose="02020603050405020304" pitchFamily="18" charset="0"/>
                <a:ea typeface="Times New Roman" panose="02020603050405020304" pitchFamily="18" charset="0"/>
              </a:rPr>
              <a:t>Giáo</a:t>
            </a:r>
            <a:r>
              <a:rPr lang="vi-VN" sz="1800" dirty="0">
                <a:solidFill>
                  <a:srgbClr val="333333"/>
                </a:solidFill>
                <a:effectLst/>
                <a:latin typeface="Times New Roman" panose="02020603050405020304" pitchFamily="18" charset="0"/>
                <a:ea typeface="Times New Roman" panose="02020603050405020304" pitchFamily="18" charset="0"/>
              </a:rPr>
              <a:t> viên nên </a:t>
            </a:r>
            <a:r>
              <a:rPr lang="vi-VN" sz="1800" dirty="0" err="1">
                <a:solidFill>
                  <a:srgbClr val="333333"/>
                </a:solidFill>
                <a:effectLst/>
                <a:latin typeface="Times New Roman" panose="02020603050405020304" pitchFamily="18" charset="0"/>
                <a:ea typeface="Times New Roman" panose="02020603050405020304" pitchFamily="18" charset="0"/>
              </a:rPr>
              <a:t>thường</a:t>
            </a:r>
            <a:r>
              <a:rPr lang="vi-VN" sz="1800" dirty="0">
                <a:solidFill>
                  <a:srgbClr val="333333"/>
                </a:solidFill>
                <a:effectLst/>
                <a:latin typeface="Times New Roman" panose="02020603050405020304" pitchFamily="18" charset="0"/>
                <a:ea typeface="Times New Roman" panose="02020603050405020304" pitchFamily="18" charset="0"/>
              </a:rPr>
              <a:t> xuyên trao </a:t>
            </a:r>
            <a:r>
              <a:rPr lang="vi-VN" sz="1800" dirty="0" err="1">
                <a:solidFill>
                  <a:srgbClr val="333333"/>
                </a:solidFill>
                <a:effectLst/>
                <a:latin typeface="Times New Roman" panose="02020603050405020304" pitchFamily="18" charset="0"/>
                <a:ea typeface="Times New Roman" panose="02020603050405020304" pitchFamily="18" charset="0"/>
              </a:rPr>
              <a:t>đổi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với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giáo</a:t>
            </a:r>
            <a:r>
              <a:rPr lang="vi-VN" sz="1800" dirty="0">
                <a:solidFill>
                  <a:srgbClr val="333333"/>
                </a:solidFill>
                <a:effectLst/>
                <a:latin typeface="Times New Roman" panose="02020603050405020304" pitchFamily="18" charset="0"/>
                <a:ea typeface="Times New Roman" panose="02020603050405020304" pitchFamily="18" charset="0"/>
              </a:rPr>
              <a:t> viên </a:t>
            </a:r>
            <a:r>
              <a:rPr lang="vi-VN" sz="1800" dirty="0" err="1">
                <a:solidFill>
                  <a:srgbClr val="333333"/>
                </a:solidFill>
                <a:effectLst/>
                <a:latin typeface="Times New Roman" panose="02020603050405020304" pitchFamily="18" charset="0"/>
                <a:ea typeface="Times New Roman" panose="02020603050405020304" pitchFamily="18" charset="0"/>
              </a:rPr>
              <a:t>bộ</a:t>
            </a:r>
            <a:r>
              <a:rPr lang="vi-VN" sz="1800" dirty="0">
                <a:solidFill>
                  <a:srgbClr val="333333"/>
                </a:solidFill>
                <a:effectLst/>
                <a:latin typeface="Times New Roman" panose="02020603050405020304" pitchFamily="18" charset="0"/>
                <a:ea typeface="Times New Roman" panose="02020603050405020304" pitchFamily="18" charset="0"/>
              </a:rPr>
              <a:t> môn </a:t>
            </a:r>
            <a:r>
              <a:rPr lang="vi-VN" sz="1800" dirty="0" err="1">
                <a:solidFill>
                  <a:srgbClr val="333333"/>
                </a:solidFill>
                <a:effectLst/>
                <a:latin typeface="Times New Roman" panose="02020603050405020304" pitchFamily="18" charset="0"/>
                <a:ea typeface="Times New Roman" panose="02020603050405020304" pitchFamily="18" charset="0"/>
              </a:rPr>
              <a:t>về</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tình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hình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lớp</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những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hạn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chế</a:t>
            </a:r>
            <a:r>
              <a:rPr lang="vi-VN" sz="1800" dirty="0">
                <a:solidFill>
                  <a:srgbClr val="333333"/>
                </a:solidFill>
                <a:effectLst/>
                <a:latin typeface="Times New Roman" panose="02020603050405020304" pitchFamily="18" charset="0"/>
                <a:ea typeface="Times New Roman" panose="02020603050405020304" pitchFamily="18" charset="0"/>
              </a:rPr>
              <a:t>, ưu </a:t>
            </a:r>
            <a:r>
              <a:rPr lang="vi-VN" sz="1800" dirty="0" err="1">
                <a:solidFill>
                  <a:srgbClr val="333333"/>
                </a:solidFill>
                <a:effectLst/>
                <a:latin typeface="Times New Roman" panose="02020603050405020304" pitchFamily="18" charset="0"/>
                <a:ea typeface="Times New Roman" panose="02020603050405020304" pitchFamily="18" charset="0"/>
              </a:rPr>
              <a:t>điểm</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của</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lớp</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những</a:t>
            </a:r>
            <a:r>
              <a:rPr lang="vi-VN" sz="1800" dirty="0">
                <a:solidFill>
                  <a:srgbClr val="333333"/>
                </a:solidFill>
                <a:effectLst/>
                <a:latin typeface="Times New Roman" panose="02020603050405020304" pitchFamily="18" charset="0"/>
                <a:ea typeface="Times New Roman" panose="02020603050405020304" pitchFamily="18" charset="0"/>
              </a:rPr>
              <a:t> em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sinh </a:t>
            </a:r>
            <a:r>
              <a:rPr lang="vi-VN" sz="1800" dirty="0" err="1">
                <a:solidFill>
                  <a:srgbClr val="333333"/>
                </a:solidFill>
                <a:effectLst/>
                <a:latin typeface="Times New Roman" panose="02020603050405020304" pitchFamily="18" charset="0"/>
                <a:ea typeface="Times New Roman" panose="02020603050405020304" pitchFamily="18" charset="0"/>
              </a:rPr>
              <a:t>cá</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biệt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để</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thầy</a:t>
            </a:r>
            <a:r>
              <a:rPr lang="vi-VN" sz="1800" dirty="0">
                <a:solidFill>
                  <a:srgbClr val="333333"/>
                </a:solidFill>
                <a:effectLst/>
                <a:latin typeface="Times New Roman" panose="02020603050405020304" pitchFamily="18" charset="0"/>
                <a:ea typeface="Times New Roman" panose="02020603050405020304" pitchFamily="18" charset="0"/>
              </a:rPr>
              <a:t> cô </a:t>
            </a:r>
            <a:r>
              <a:rPr lang="vi-VN" sz="1800" dirty="0" err="1">
                <a:solidFill>
                  <a:srgbClr val="333333"/>
                </a:solidFill>
                <a:effectLst/>
                <a:latin typeface="Times New Roman" panose="02020603050405020304" pitchFamily="18" charset="0"/>
                <a:ea typeface="Times New Roman" panose="02020603050405020304" pitchFamily="18" charset="0"/>
              </a:rPr>
              <a:t>kịp</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thời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nắm</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bắt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rèn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nếp</a:t>
            </a:r>
            <a:r>
              <a:rPr lang="vi-VN" sz="1800" dirty="0">
                <a:solidFill>
                  <a:srgbClr val="333333"/>
                </a:solidFill>
                <a:effectLst/>
                <a:latin typeface="Times New Roman" panose="02020603050405020304" pitchFamily="18" charset="0"/>
                <a:ea typeface="Times New Roman" panose="02020603050405020304" pitchFamily="18" charset="0"/>
              </a:rPr>
              <a:t> cho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sinh </a:t>
            </a:r>
            <a:r>
              <a:rPr lang="vi-VN" sz="1800" dirty="0" err="1">
                <a:solidFill>
                  <a:srgbClr val="333333"/>
                </a:solidFill>
                <a:effectLst/>
                <a:latin typeface="Times New Roman" panose="02020603050405020304" pitchFamily="18" charset="0"/>
                <a:ea typeface="Times New Roman" panose="02020603050405020304" pitchFamily="18" charset="0"/>
              </a:rPr>
              <a:t>từ</a:t>
            </a:r>
            <a:r>
              <a:rPr lang="vi-VN" sz="1800" dirty="0">
                <a:solidFill>
                  <a:srgbClr val="333333"/>
                </a:solidFill>
                <a:effectLst/>
                <a:latin typeface="Times New Roman" panose="02020603050405020304" pitchFamily="18" charset="0"/>
                <a:ea typeface="Times New Roman" panose="02020603050405020304" pitchFamily="18" charset="0"/>
              </a:rPr>
              <a:t> tư </a:t>
            </a:r>
            <a:r>
              <a:rPr lang="vi-VN" sz="1800" dirty="0" err="1">
                <a:solidFill>
                  <a:srgbClr val="333333"/>
                </a:solidFill>
                <a:effectLst/>
                <a:latin typeface="Times New Roman" panose="02020603050405020304" pitchFamily="18" charset="0"/>
                <a:ea typeface="Times New Roman" panose="02020603050405020304" pitchFamily="18" charset="0"/>
              </a:rPr>
              <a:t>thế</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ngồi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cách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cầm</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bút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cách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phát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biểu</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Nề</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nếp</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này</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phải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được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rèn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luyện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thường</a:t>
            </a:r>
            <a:r>
              <a:rPr lang="vi-VN" sz="1800" dirty="0">
                <a:solidFill>
                  <a:srgbClr val="333333"/>
                </a:solidFill>
                <a:effectLst/>
                <a:latin typeface="Times New Roman" panose="02020603050405020304" pitchFamily="18" charset="0"/>
                <a:ea typeface="Times New Roman" panose="02020603050405020304" pitchFamily="18" charset="0"/>
              </a:rPr>
              <a:t> xuyên </a:t>
            </a:r>
            <a:r>
              <a:rPr lang="vi-VN" sz="1800" dirty="0" err="1">
                <a:solidFill>
                  <a:srgbClr val="333333"/>
                </a:solidFill>
                <a:effectLst/>
                <a:latin typeface="Times New Roman" panose="02020603050405020304" pitchFamily="18" charset="0"/>
                <a:ea typeface="Times New Roman" panose="02020603050405020304" pitchFamily="18" charset="0"/>
              </a:rPr>
              <a:t>và</a:t>
            </a:r>
            <a:r>
              <a:rPr lang="vi-VN" sz="1800" dirty="0">
                <a:solidFill>
                  <a:srgbClr val="333333"/>
                </a:solidFill>
                <a:effectLst/>
                <a:latin typeface="Times New Roman" panose="02020603050405020304" pitchFamily="18" charset="0"/>
                <a:ea typeface="Times New Roman" panose="02020603050405020304" pitchFamily="18" charset="0"/>
              </a:rPr>
              <a:t> liên </a:t>
            </a:r>
            <a:r>
              <a:rPr lang="vi-VN" sz="1800" dirty="0" err="1">
                <a:solidFill>
                  <a:srgbClr val="333333"/>
                </a:solidFill>
                <a:effectLst/>
                <a:latin typeface="Times New Roman" panose="02020603050405020304" pitchFamily="18" charset="0"/>
                <a:ea typeface="Times New Roman" panose="02020603050405020304" pitchFamily="18" charset="0"/>
              </a:rPr>
              <a:t>tục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để</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rPr>
              <a:t> em </a:t>
            </a:r>
            <a:r>
              <a:rPr lang="vi-VN" sz="1800" dirty="0" err="1">
                <a:solidFill>
                  <a:srgbClr val="333333"/>
                </a:solidFill>
                <a:effectLst/>
                <a:latin typeface="Times New Roman" panose="02020603050405020304" pitchFamily="18" charset="0"/>
                <a:ea typeface="Times New Roman" panose="02020603050405020304" pitchFamily="18" charset="0"/>
              </a:rPr>
              <a:t>tạo</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thói</a:t>
            </a:r>
            <a:r>
              <a:rPr lang="vi-VN" sz="1800" dirty="0">
                <a:solidFill>
                  <a:srgbClr val="333333"/>
                </a:solidFill>
                <a:effectLst/>
                <a:latin typeface="Times New Roman" panose="02020603050405020304" pitchFamily="18" charset="0"/>
                <a:ea typeface="Times New Roman" panose="02020603050405020304" pitchFamily="18" charset="0"/>
              </a:rPr>
              <a:t> quen </a:t>
            </a:r>
            <a:r>
              <a:rPr lang="vi-VN" sz="1800" dirty="0" err="1">
                <a:solidFill>
                  <a:srgbClr val="333333"/>
                </a:solidFill>
                <a:effectLst/>
                <a:latin typeface="Times New Roman" panose="02020603050405020304" pitchFamily="18" charset="0"/>
                <a:ea typeface="Times New Roman" panose="02020603050405020304" pitchFamily="18" charset="0"/>
              </a:rPr>
              <a:t>và</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trở</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thành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điều</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kiện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thuận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lợi</a:t>
            </a:r>
            <a:r>
              <a:rPr lang="vi-VN" sz="1800" dirty="0">
                <a:solidFill>
                  <a:srgbClr val="333333"/>
                </a:solidFill>
                <a:effectLst/>
                <a:latin typeface="Times New Roman" panose="02020603050405020304" pitchFamily="18" charset="0"/>
                <a:ea typeface="Times New Roman" panose="02020603050405020304" pitchFamily="18" charset="0"/>
              </a:rPr>
              <a:t> cho </a:t>
            </a:r>
            <a:r>
              <a:rPr lang="vi-VN" sz="1800" dirty="0" err="1">
                <a:solidFill>
                  <a:srgbClr val="333333"/>
                </a:solidFill>
                <a:effectLst/>
                <a:latin typeface="Times New Roman" panose="02020603050405020304" pitchFamily="18" charset="0"/>
                <a:ea typeface="Times New Roman" panose="02020603050405020304" pitchFamily="18" charset="0"/>
              </a:rPr>
              <a:t>việc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tập</a:t>
            </a:r>
            <a:r>
              <a:rPr lang="vi-VN" sz="1800" dirty="0">
                <a:solidFill>
                  <a:srgbClr val="333333"/>
                </a:solidFill>
                <a:effectLst/>
                <a:latin typeface="Times New Roman" panose="02020603050405020304" pitchFamily="18" charset="0"/>
                <a:ea typeface="Times New Roman" panose="02020603050405020304" pitchFamily="18" charset="0"/>
              </a:rPr>
              <a:t> ở </a:t>
            </a:r>
            <a:r>
              <a:rPr lang="vi-VN" sz="1800" dirty="0" err="1">
                <a:solidFill>
                  <a:srgbClr val="333333"/>
                </a:solidFill>
                <a:effectLst/>
                <a:latin typeface="Times New Roman" panose="02020603050405020304" pitchFamily="18" charset="0"/>
                <a:ea typeface="Times New Roman" panose="02020603050405020304" pitchFamily="18" charset="0"/>
              </a:rPr>
              <a:t>những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lớp</a:t>
            </a:r>
            <a:r>
              <a:rPr lang="vi-VN" sz="1800" dirty="0">
                <a:solidFill>
                  <a:srgbClr val="333333"/>
                </a:solidFill>
                <a:effectLst/>
                <a:latin typeface="Times New Roman" panose="02020603050405020304" pitchFamily="18" charset="0"/>
                <a:ea typeface="Times New Roman" panose="02020603050405020304" pitchFamily="18" charset="0"/>
              </a:rPr>
              <a:t> trên.</a:t>
            </a:r>
            <a:endParaRPr lang="vi-V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077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ộn: Dọc 10">
            <a:extLst>
              <a:ext uri="{FF2B5EF4-FFF2-40B4-BE49-F238E27FC236}">
                <a16:creationId xmlns:a16="http://schemas.microsoft.com/office/drawing/2014/main" id="{256B98E2-57D9-4AC2-882A-4E687A349606}"/>
              </a:ext>
            </a:extLst>
          </p:cNvPr>
          <p:cNvSpPr/>
          <p:nvPr/>
        </p:nvSpPr>
        <p:spPr>
          <a:xfrm>
            <a:off x="213840" y="1118597"/>
            <a:ext cx="2963894" cy="3361177"/>
          </a:xfrm>
          <a:prstGeom prst="verticalScroll">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ea typeface="Times New Roman" panose="02020603050405020304" pitchFamily="18" charset="0"/>
              </a:rPr>
              <a:t>7</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Thông</a:t>
            </a:r>
            <a:r>
              <a:rPr lang="en-US" sz="3200" b="1" dirty="0">
                <a:solidFill>
                  <a:srgbClr val="FF0000"/>
                </a:solidFill>
                <a:effectLst/>
                <a:latin typeface="Times New Roman" panose="02020603050405020304" pitchFamily="18" charset="0"/>
                <a:ea typeface="Times New Roman" panose="02020603050405020304" pitchFamily="18" charset="0"/>
              </a:rPr>
              <a:t> qua </a:t>
            </a:r>
            <a:r>
              <a:rPr lang="en-US" sz="3200" b="1" dirty="0" err="1">
                <a:solidFill>
                  <a:srgbClr val="FF0000"/>
                </a:solidFill>
                <a:effectLst/>
                <a:latin typeface="Times New Roman" panose="02020603050405020304" pitchFamily="18" charset="0"/>
                <a:ea typeface="Times New Roman" panose="02020603050405020304" pitchFamily="18" charset="0"/>
              </a:rPr>
              <a:t>mạng</a:t>
            </a:r>
            <a:r>
              <a:rPr lang="en-US" sz="3200" b="1" dirty="0">
                <a:solidFill>
                  <a:srgbClr val="FF0000"/>
                </a:solidFill>
                <a:effectLst/>
                <a:latin typeface="Times New Roman" panose="02020603050405020304" pitchFamily="18" charset="0"/>
                <a:ea typeface="Times New Roman" panose="02020603050405020304" pitchFamily="18" charset="0"/>
              </a:rPr>
              <a:t> XH. </a:t>
            </a:r>
            <a:r>
              <a:rPr lang="en-US" sz="3200" b="1" dirty="0" err="1">
                <a:solidFill>
                  <a:srgbClr val="FF0000"/>
                </a:solidFill>
                <a:effectLst/>
                <a:latin typeface="Times New Roman" panose="02020603050405020304" pitchFamily="18" charset="0"/>
                <a:ea typeface="Times New Roman" panose="02020603050405020304" pitchFamily="18" charset="0"/>
              </a:rPr>
              <a:t>Hãy</a:t>
            </a:r>
            <a:r>
              <a:rPr lang="en-US" sz="3200" b="1" dirty="0">
                <a:solidFill>
                  <a:srgbClr val="FF0000"/>
                </a:solidFill>
                <a:effectLst/>
                <a:latin typeface="Times New Roman" panose="02020603050405020304" pitchFamily="18" charset="0"/>
                <a:ea typeface="Times New Roman" panose="02020603050405020304" pitchFamily="18" charset="0"/>
              </a:rPr>
              <a:t> bao dung </a:t>
            </a:r>
            <a:r>
              <a:rPr lang="en-US" sz="3200" b="1" dirty="0" err="1">
                <a:solidFill>
                  <a:srgbClr val="FF0000"/>
                </a:solidFill>
                <a:effectLst/>
                <a:latin typeface="Times New Roman" panose="02020603050405020304" pitchFamily="18" charset="0"/>
                <a:ea typeface="Times New Roman" panose="02020603050405020304" pitchFamily="18" charset="0"/>
              </a:rPr>
              <a:t>và</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chấp</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nhận</a:t>
            </a:r>
            <a:r>
              <a:rPr lang="en-US" sz="3200" b="1" dirty="0">
                <a:solidFill>
                  <a:srgbClr val="FF0000"/>
                </a:solidFill>
                <a:effectLst/>
                <a:latin typeface="Times New Roman" panose="02020603050405020304" pitchFamily="18" charset="0"/>
                <a:ea typeface="Times New Roman" panose="02020603050405020304" pitchFamily="18" charset="0"/>
              </a:rPr>
              <a:t> </a:t>
            </a:r>
          </a:p>
        </p:txBody>
      </p:sp>
      <p:sp>
        <p:nvSpPr>
          <p:cNvPr id="8" name="Hộp Văn bản 7">
            <a:extLst>
              <a:ext uri="{FF2B5EF4-FFF2-40B4-BE49-F238E27FC236}">
                <a16:creationId xmlns:a16="http://schemas.microsoft.com/office/drawing/2014/main" id="{86734556-4F5A-4356-A6D6-07B0F7701D2D}"/>
              </a:ext>
            </a:extLst>
          </p:cNvPr>
          <p:cNvSpPr txBox="1"/>
          <p:nvPr/>
        </p:nvSpPr>
        <p:spPr>
          <a:xfrm>
            <a:off x="3267287" y="1266173"/>
            <a:ext cx="8131642" cy="3570849"/>
          </a:xfrm>
          <a:prstGeom prst="rect">
            <a:avLst/>
          </a:prstGeom>
          <a:noFill/>
        </p:spPr>
        <p:txBody>
          <a:bodyPr wrap="square">
            <a:spAutoFit/>
          </a:bodyPr>
          <a:lstStyle/>
          <a:p>
            <a:pPr indent="228600">
              <a:lnSpc>
                <a:spcPct val="115000"/>
              </a:lnSpc>
            </a:pPr>
            <a:r>
              <a:rPr lang="vi-VN" sz="1800" dirty="0" err="1">
                <a:solidFill>
                  <a:srgbClr val="333333"/>
                </a:solidFill>
                <a:effectLst/>
                <a:latin typeface="Times New Roman" panose="02020603050405020304" pitchFamily="18" charset="0"/>
                <a:ea typeface="Times New Roman" panose="02020603050405020304" pitchFamily="18" charset="0"/>
              </a:rPr>
              <a:t>Hiện</a:t>
            </a:r>
            <a:r>
              <a:rPr lang="vi-VN" sz="1800" dirty="0">
                <a:solidFill>
                  <a:srgbClr val="333333"/>
                </a:solidFill>
                <a:effectLst/>
                <a:latin typeface="Times New Roman" panose="02020603050405020304" pitchFamily="18" charset="0"/>
                <a:ea typeface="Times New Roman" panose="02020603050405020304" pitchFamily="18" charset="0"/>
              </a:rPr>
              <a:t> nay </a:t>
            </a:r>
            <a:r>
              <a:rPr lang="vi-VN" sz="1800" dirty="0" err="1">
                <a:solidFill>
                  <a:srgbClr val="333333"/>
                </a:solidFill>
                <a:effectLst/>
                <a:latin typeface="Times New Roman" panose="02020603050405020304" pitchFamily="18" charset="0"/>
                <a:ea typeface="Times New Roman" panose="02020603050405020304" pitchFamily="18" charset="0"/>
              </a:rPr>
              <a:t>việc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sử</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dụng</a:t>
            </a:r>
            <a:r>
              <a:rPr lang="vi-VN" sz="1800" dirty="0">
                <a:solidFill>
                  <a:srgbClr val="333333"/>
                </a:solidFill>
                <a:effectLst/>
                <a:latin typeface="Times New Roman" panose="02020603050405020304" pitchFamily="18" charset="0"/>
                <a:ea typeface="Times New Roman" panose="02020603050405020304" pitchFamily="18" charset="0"/>
              </a:rPr>
              <a:t> truy </a:t>
            </a:r>
            <a:r>
              <a:rPr lang="vi-VN" sz="1800" dirty="0" err="1">
                <a:solidFill>
                  <a:srgbClr val="333333"/>
                </a:solidFill>
                <a:effectLst/>
                <a:latin typeface="Times New Roman" panose="02020603050405020304" pitchFamily="18" charset="0"/>
                <a:ea typeface="Times New Roman" panose="02020603050405020304" pitchFamily="18" charset="0"/>
              </a:rPr>
              <a:t>cập</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vào</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rPr>
              <a:t> trang </a:t>
            </a:r>
            <a:r>
              <a:rPr lang="vi-VN" sz="1800" dirty="0" err="1">
                <a:solidFill>
                  <a:srgbClr val="333333"/>
                </a:solidFill>
                <a:effectLst/>
                <a:latin typeface="Times New Roman" panose="02020603050405020304" pitchFamily="18" charset="0"/>
                <a:ea typeface="Times New Roman" panose="02020603050405020304" pitchFamily="18" charset="0"/>
              </a:rPr>
              <a:t>mạng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xã</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hội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đối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với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rPr>
              <a:t> em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sinh không </a:t>
            </a:r>
            <a:r>
              <a:rPr lang="vi-VN" sz="1800" dirty="0" err="1">
                <a:solidFill>
                  <a:srgbClr val="333333"/>
                </a:solidFill>
                <a:effectLst/>
                <a:latin typeface="Times New Roman" panose="02020603050405020304" pitchFamily="18" charset="0"/>
                <a:ea typeface="Times New Roman" panose="02020603050405020304" pitchFamily="18" charset="0"/>
              </a:rPr>
              <a:t>phải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điều</a:t>
            </a:r>
            <a:r>
              <a:rPr lang="vi-VN" sz="1800" dirty="0">
                <a:solidFill>
                  <a:srgbClr val="333333"/>
                </a:solidFill>
                <a:effectLst/>
                <a:latin typeface="Times New Roman" panose="02020603050405020304" pitchFamily="18" charset="0"/>
                <a:ea typeface="Times New Roman" panose="02020603050405020304" pitchFamily="18" charset="0"/>
              </a:rPr>
              <a:t> xa </a:t>
            </a:r>
            <a:r>
              <a:rPr lang="vi-VN" sz="1800" dirty="0" err="1">
                <a:solidFill>
                  <a:srgbClr val="333333"/>
                </a:solidFill>
                <a:effectLst/>
                <a:latin typeface="Times New Roman" panose="02020603050405020304" pitchFamily="18" charset="0"/>
                <a:ea typeface="Times New Roman" panose="02020603050405020304" pitchFamily="18" charset="0"/>
              </a:rPr>
              <a:t>lạ</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nữa</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Vậy</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Gv</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cần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phải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định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hướng</a:t>
            </a:r>
            <a:r>
              <a:rPr lang="vi-VN" sz="1800" dirty="0">
                <a:solidFill>
                  <a:srgbClr val="333333"/>
                </a:solidFill>
                <a:effectLst/>
                <a:latin typeface="Times New Roman" panose="02020603050405020304" pitchFamily="18" charset="0"/>
                <a:ea typeface="Times New Roman" panose="02020603050405020304" pitchFamily="18" charset="0"/>
              </a:rPr>
              <a:t> cho </a:t>
            </a:r>
            <a:r>
              <a:rPr lang="vi-VN" sz="1800" dirty="0" err="1">
                <a:solidFill>
                  <a:srgbClr val="333333"/>
                </a:solidFill>
                <a:effectLst/>
                <a:latin typeface="Times New Roman" panose="02020603050405020304" pitchFamily="18" charset="0"/>
                <a:ea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rPr>
              <a:t> em </a:t>
            </a:r>
            <a:r>
              <a:rPr lang="vi-VN" sz="1800" dirty="0" err="1">
                <a:solidFill>
                  <a:srgbClr val="333333"/>
                </a:solidFill>
                <a:effectLst/>
                <a:latin typeface="Times New Roman" panose="02020603050405020304" pitchFamily="18" charset="0"/>
                <a:ea typeface="Times New Roman" panose="02020603050405020304" pitchFamily="18" charset="0"/>
              </a:rPr>
              <a:t>có</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kỹ</a:t>
            </a:r>
            <a:r>
              <a:rPr lang="vi-VN" sz="1800" dirty="0">
                <a:solidFill>
                  <a:srgbClr val="333333"/>
                </a:solidFill>
                <a:effectLst/>
                <a:latin typeface="Times New Roman" panose="02020603050405020304" pitchFamily="18" charset="0"/>
                <a:ea typeface="Times New Roman" panose="02020603050405020304" pitchFamily="18" charset="0"/>
              </a:rPr>
              <a:t> năng </a:t>
            </a:r>
            <a:r>
              <a:rPr lang="vi-VN" sz="1800" dirty="0" err="1">
                <a:solidFill>
                  <a:srgbClr val="333333"/>
                </a:solidFill>
                <a:effectLst/>
                <a:latin typeface="Times New Roman" panose="02020603050405020304" pitchFamily="18" charset="0"/>
                <a:ea typeface="Times New Roman" panose="02020603050405020304" pitchFamily="18" charset="0"/>
              </a:rPr>
              <a:t>sử</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dụng</a:t>
            </a:r>
            <a:r>
              <a:rPr lang="vi-VN" sz="1800" dirty="0">
                <a:solidFill>
                  <a:srgbClr val="333333"/>
                </a:solidFill>
                <a:effectLst/>
                <a:latin typeface="Times New Roman" panose="02020603050405020304" pitchFamily="18" charset="0"/>
                <a:ea typeface="Times New Roman" panose="02020603050405020304" pitchFamily="18" charset="0"/>
              </a:rPr>
              <a:t> an </a:t>
            </a:r>
            <a:r>
              <a:rPr lang="vi-VN" sz="1800" dirty="0" err="1">
                <a:solidFill>
                  <a:srgbClr val="333333"/>
                </a:solidFill>
                <a:effectLst/>
                <a:latin typeface="Times New Roman" panose="02020603050405020304" pitchFamily="18" charset="0"/>
                <a:ea typeface="Times New Roman" panose="02020603050405020304" pitchFamily="18" charset="0"/>
              </a:rPr>
              <a:t>toàn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biết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theo </a:t>
            </a:r>
            <a:r>
              <a:rPr lang="vi-VN" sz="1800" dirty="0" err="1">
                <a:solidFill>
                  <a:srgbClr val="333333"/>
                </a:solidFill>
                <a:effectLst/>
                <a:latin typeface="Times New Roman" panose="02020603050405020304" pitchFamily="18" charset="0"/>
                <a:ea typeface="Times New Roman" panose="02020603050405020304" pitchFamily="18" charset="0"/>
              </a:rPr>
              <a:t>cái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tốt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tránh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những</a:t>
            </a:r>
            <a:r>
              <a:rPr lang="vi-VN" sz="1800" dirty="0">
                <a:solidFill>
                  <a:srgbClr val="333333"/>
                </a:solidFill>
                <a:effectLst/>
                <a:latin typeface="Times New Roman" panose="02020603050405020304" pitchFamily="18" charset="0"/>
                <a:ea typeface="Times New Roman" panose="02020603050405020304" pitchFamily="18" charset="0"/>
              </a:rPr>
              <a:t> thông tin, </a:t>
            </a:r>
            <a:r>
              <a:rPr lang="vi-VN" sz="1800" dirty="0" err="1">
                <a:solidFill>
                  <a:srgbClr val="333333"/>
                </a:solidFill>
                <a:effectLst/>
                <a:latin typeface="Times New Roman" panose="02020603050405020304" pitchFamily="18" charset="0"/>
                <a:ea typeface="Times New Roman" panose="02020603050405020304" pitchFamily="18" charset="0"/>
              </a:rPr>
              <a:t>hình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ảnh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xấu</a:t>
            </a:r>
            <a:r>
              <a:rPr lang="vi-VN" sz="1800" dirty="0">
                <a:solidFill>
                  <a:srgbClr val="333333"/>
                </a:solidFill>
                <a:effectLst/>
                <a:latin typeface="Times New Roman" panose="02020603050405020304" pitchFamily="18" charset="0"/>
                <a:ea typeface="Times New Roman" panose="02020603050405020304" pitchFamily="18" charset="0"/>
              </a:rPr>
              <a:t>. Không </a:t>
            </a:r>
            <a:r>
              <a:rPr lang="vi-VN" sz="1800" dirty="0" err="1">
                <a:solidFill>
                  <a:srgbClr val="333333"/>
                </a:solidFill>
                <a:effectLst/>
                <a:latin typeface="Times New Roman" panose="02020603050405020304" pitchFamily="18" charset="0"/>
                <a:ea typeface="Times New Roman" panose="02020603050405020304" pitchFamily="18" charset="0"/>
              </a:rPr>
              <a:t>để</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những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hình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ảnh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video</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xấu</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độc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ảnh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hưởng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đến</a:t>
            </a:r>
            <a:r>
              <a:rPr lang="vi-VN" sz="1800" dirty="0">
                <a:solidFill>
                  <a:srgbClr val="333333"/>
                </a:solidFill>
                <a:effectLst/>
                <a:latin typeface="Times New Roman" panose="02020603050405020304" pitchFamily="18" charset="0"/>
                <a:ea typeface="Times New Roman" panose="02020603050405020304" pitchFamily="18" charset="0"/>
              </a:rPr>
              <a:t> tâm </a:t>
            </a:r>
            <a:r>
              <a:rPr lang="vi-VN" sz="1800" dirty="0" err="1">
                <a:solidFill>
                  <a:srgbClr val="333333"/>
                </a:solidFill>
                <a:effectLst/>
                <a:latin typeface="Times New Roman" panose="02020603050405020304" pitchFamily="18" charset="0"/>
                <a:ea typeface="Times New Roman" panose="02020603050405020304" pitchFamily="18" charset="0"/>
              </a:rPr>
              <a:t>lý</a:t>
            </a:r>
            <a:r>
              <a:rPr lang="vi-VN" sz="1800" dirty="0">
                <a:solidFill>
                  <a:srgbClr val="333333"/>
                </a:solidFill>
                <a:effectLst/>
                <a:latin typeface="Times New Roman" panose="02020603050405020304" pitchFamily="18" charset="0"/>
                <a:ea typeface="Times New Roman" panose="02020603050405020304" pitchFamily="18" charset="0"/>
              </a:rPr>
              <a:t>, suy </a:t>
            </a:r>
            <a:r>
              <a:rPr lang="vi-VN" sz="1800" dirty="0" err="1">
                <a:solidFill>
                  <a:srgbClr val="333333"/>
                </a:solidFill>
                <a:effectLst/>
                <a:latin typeface="Times New Roman" panose="02020603050405020304" pitchFamily="18" charset="0"/>
                <a:ea typeface="Times New Roman" panose="02020603050405020304" pitchFamily="18" charset="0"/>
              </a:rPr>
              <a:t>nghĩ</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và</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ảnh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hưởng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đến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việc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rèn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luyện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tập</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của</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rPr>
              <a:t> em. </a:t>
            </a:r>
            <a:endParaRPr lang="vi-VN" sz="1600" dirty="0">
              <a:effectLst/>
              <a:latin typeface="Times New Roman" panose="02020603050405020304" pitchFamily="18" charset="0"/>
              <a:ea typeface="Times New Roman" panose="02020603050405020304" pitchFamily="18" charset="0"/>
            </a:endParaRPr>
          </a:p>
          <a:p>
            <a:pPr indent="228600">
              <a:lnSpc>
                <a:spcPct val="115000"/>
              </a:lnSpc>
            </a:pPr>
            <a:r>
              <a:rPr lang="vi-VN" sz="1800" dirty="0">
                <a:solidFill>
                  <a:srgbClr val="333333"/>
                </a:solidFill>
                <a:effectLst/>
                <a:latin typeface="Times New Roman" panose="02020603050405020304" pitchFamily="18" charset="0"/>
                <a:ea typeface="Times New Roman" panose="02020603050405020304" pitchFamily="18" charset="0"/>
              </a:rPr>
              <a:t> Không </a:t>
            </a:r>
            <a:r>
              <a:rPr lang="vi-VN" sz="1800" dirty="0" err="1">
                <a:solidFill>
                  <a:srgbClr val="333333"/>
                </a:solidFill>
                <a:effectLst/>
                <a:latin typeface="Times New Roman" panose="02020603050405020304" pitchFamily="18" charset="0"/>
                <a:ea typeface="Times New Roman" panose="02020603050405020304" pitchFamily="18" charset="0"/>
              </a:rPr>
              <a:t>chỉ</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đối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với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lớp</a:t>
            </a:r>
            <a:r>
              <a:rPr lang="vi-VN" sz="1800" dirty="0">
                <a:solidFill>
                  <a:srgbClr val="333333"/>
                </a:solidFill>
                <a:effectLst/>
                <a:latin typeface="Times New Roman" panose="02020603050405020304" pitchFamily="18" charset="0"/>
                <a:ea typeface="Times New Roman" panose="02020603050405020304" pitchFamily="18" charset="0"/>
              </a:rPr>
              <a:t> 3 </a:t>
            </a:r>
            <a:r>
              <a:rPr lang="vi-VN" sz="1800" dirty="0" err="1">
                <a:solidFill>
                  <a:srgbClr val="333333"/>
                </a:solidFill>
                <a:effectLst/>
                <a:latin typeface="Times New Roman" panose="02020603050405020304" pitchFamily="18" charset="0"/>
                <a:ea typeface="Times New Roman" panose="02020603050405020304" pitchFamily="18" charset="0"/>
              </a:rPr>
              <a:t>mà</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với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lớp</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lớn</a:t>
            </a:r>
            <a:r>
              <a:rPr lang="vi-VN" sz="1800" dirty="0">
                <a:solidFill>
                  <a:srgbClr val="333333"/>
                </a:solidFill>
                <a:effectLst/>
                <a:latin typeface="Times New Roman" panose="02020603050405020304" pitchFamily="18" charset="0"/>
                <a:ea typeface="Times New Roman" panose="02020603050405020304" pitchFamily="18" charset="0"/>
              </a:rPr>
              <a:t> hơn </a:t>
            </a:r>
            <a:r>
              <a:rPr lang="vi-VN" sz="1800" dirty="0" err="1">
                <a:solidFill>
                  <a:srgbClr val="333333"/>
                </a:solidFill>
                <a:effectLst/>
                <a:latin typeface="Times New Roman" panose="02020603050405020304" pitchFamily="18" charset="0"/>
                <a:ea typeface="Times New Roman" panose="02020603050405020304" pitchFamily="18" charset="0"/>
              </a:rPr>
              <a:t>cũng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vậy</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sự</a:t>
            </a:r>
            <a:r>
              <a:rPr lang="vi-VN" sz="1800" dirty="0">
                <a:solidFill>
                  <a:srgbClr val="333333"/>
                </a:solidFill>
                <a:effectLst/>
                <a:latin typeface="Times New Roman" panose="02020603050405020304" pitchFamily="18" charset="0"/>
                <a:ea typeface="Times New Roman" panose="02020603050405020304" pitchFamily="18" charset="0"/>
              </a:rPr>
              <a:t> "bao dung </a:t>
            </a:r>
            <a:r>
              <a:rPr lang="vi-VN" sz="1800" dirty="0" err="1">
                <a:solidFill>
                  <a:srgbClr val="333333"/>
                </a:solidFill>
                <a:effectLst/>
                <a:latin typeface="Times New Roman" panose="02020603050405020304" pitchFamily="18" charset="0"/>
                <a:ea typeface="Times New Roman" panose="02020603050405020304" pitchFamily="18" charset="0"/>
              </a:rPr>
              <a:t>và</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chấp</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nhận</a:t>
            </a:r>
            <a:r>
              <a:rPr lang="vi-VN" sz="1800" dirty="0">
                <a:solidFill>
                  <a:srgbClr val="333333"/>
                </a:solidFill>
                <a:effectLst/>
                <a:latin typeface="Times New Roman" panose="02020603050405020304" pitchFamily="18" charset="0"/>
                <a:ea typeface="Times New Roman" panose="02020603050405020304" pitchFamily="18" charset="0"/>
              </a:rPr>
              <a:t>'' luôn </a:t>
            </a:r>
            <a:r>
              <a:rPr lang="vi-VN" sz="1800" dirty="0" err="1">
                <a:solidFill>
                  <a:srgbClr val="333333"/>
                </a:solidFill>
                <a:effectLst/>
                <a:latin typeface="Times New Roman" panose="02020603050405020304" pitchFamily="18" charset="0"/>
                <a:ea typeface="Times New Roman" panose="02020603050405020304" pitchFamily="18" charset="0"/>
              </a:rPr>
              <a:t>là</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điều</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mà</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giáo</a:t>
            </a:r>
            <a:r>
              <a:rPr lang="vi-VN" sz="1800" dirty="0">
                <a:solidFill>
                  <a:srgbClr val="333333"/>
                </a:solidFill>
                <a:effectLst/>
                <a:latin typeface="Times New Roman" panose="02020603050405020304" pitchFamily="18" charset="0"/>
                <a:ea typeface="Times New Roman" panose="02020603050405020304" pitchFamily="18" charset="0"/>
              </a:rPr>
              <a:t> viên nên </a:t>
            </a:r>
            <a:r>
              <a:rPr lang="vi-VN" sz="1800" dirty="0" err="1">
                <a:solidFill>
                  <a:srgbClr val="333333"/>
                </a:solidFill>
                <a:effectLst/>
                <a:latin typeface="Times New Roman" panose="02020603050405020304" pitchFamily="18" charset="0"/>
                <a:ea typeface="Times New Roman" panose="02020603050405020304" pitchFamily="18" charset="0"/>
              </a:rPr>
              <a:t>giữ</a:t>
            </a:r>
            <a:r>
              <a:rPr lang="vi-VN" sz="1800" dirty="0">
                <a:solidFill>
                  <a:srgbClr val="333333"/>
                </a:solidFill>
                <a:effectLst/>
                <a:latin typeface="Times New Roman" panose="02020603050405020304" pitchFamily="18" charset="0"/>
                <a:ea typeface="Times New Roman" panose="02020603050405020304" pitchFamily="18" charset="0"/>
              </a:rPr>
              <a:t> cho </a:t>
            </a:r>
            <a:r>
              <a:rPr lang="vi-VN" sz="1800" dirty="0" err="1">
                <a:solidFill>
                  <a:srgbClr val="333333"/>
                </a:solidFill>
                <a:effectLst/>
                <a:latin typeface="Times New Roman" panose="02020603050405020304" pitchFamily="18" charset="0"/>
                <a:ea typeface="Times New Roman" panose="02020603050405020304" pitchFamily="18" charset="0"/>
              </a:rPr>
              <a:t>mình</a:t>
            </a:r>
            <a:r>
              <a:rPr lang="vi-VN" sz="1800" dirty="0">
                <a:solidFill>
                  <a:srgbClr val="333333"/>
                </a:solidFill>
                <a:effectLst/>
                <a:latin typeface="Times New Roman" panose="02020603050405020304" pitchFamily="18" charset="0"/>
                <a:ea typeface="Times New Roman" panose="02020603050405020304" pitchFamily="18" charset="0"/>
              </a:rPr>
              <a:t>. Bao dung cho </a:t>
            </a:r>
            <a:r>
              <a:rPr lang="vi-VN" sz="1800" dirty="0" err="1">
                <a:solidFill>
                  <a:srgbClr val="333333"/>
                </a:solidFill>
                <a:effectLst/>
                <a:latin typeface="Times New Roman" panose="02020603050405020304" pitchFamily="18" charset="0"/>
                <a:ea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rPr>
              <a:t> em khi </a:t>
            </a:r>
            <a:r>
              <a:rPr lang="vi-VN" sz="1800" dirty="0" err="1">
                <a:solidFill>
                  <a:srgbClr val="333333"/>
                </a:solidFill>
                <a:effectLst/>
                <a:latin typeface="Times New Roman" panose="02020603050405020304" pitchFamily="18" charset="0"/>
                <a:ea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rPr>
              <a:t> em chưa </a:t>
            </a:r>
            <a:r>
              <a:rPr lang="vi-VN" sz="1800" dirty="0" err="1">
                <a:solidFill>
                  <a:srgbClr val="333333"/>
                </a:solidFill>
                <a:effectLst/>
                <a:latin typeface="Times New Roman" panose="02020603050405020304" pitchFamily="18" charset="0"/>
                <a:ea typeface="Times New Roman" panose="02020603050405020304" pitchFamily="18" charset="0"/>
              </a:rPr>
              <a:t>thực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hiện</a:t>
            </a:r>
            <a:r>
              <a:rPr lang="vi-VN" sz="1800" dirty="0">
                <a:solidFill>
                  <a:srgbClr val="333333"/>
                </a:solidFill>
                <a:effectLst/>
                <a:latin typeface="Times New Roman" panose="02020603050405020304" pitchFamily="18" charset="0"/>
                <a:ea typeface="Times New Roman" panose="02020603050405020304" pitchFamily="18" charset="0"/>
              </a:rPr>
              <a:t> theo ý </a:t>
            </a:r>
            <a:r>
              <a:rPr lang="vi-VN" sz="1800" dirty="0" err="1">
                <a:solidFill>
                  <a:srgbClr val="333333"/>
                </a:solidFill>
                <a:effectLst/>
                <a:latin typeface="Times New Roman" panose="02020603050405020304" pitchFamily="18" charset="0"/>
                <a:ea typeface="Times New Roman" panose="02020603050405020304" pitchFamily="18" charset="0"/>
              </a:rPr>
              <a:t>mình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Chấp</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nhận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rằng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trẻ</a:t>
            </a:r>
            <a:r>
              <a:rPr lang="vi-VN" sz="1800" dirty="0">
                <a:solidFill>
                  <a:srgbClr val="333333"/>
                </a:solidFill>
                <a:effectLst/>
                <a:latin typeface="Times New Roman" panose="02020603050405020304" pitchFamily="18" charset="0"/>
                <a:ea typeface="Times New Roman" panose="02020603050405020304" pitchFamily="18" charset="0"/>
              </a:rPr>
              <a:t> con </a:t>
            </a:r>
            <a:r>
              <a:rPr lang="vi-VN" sz="1800" dirty="0" err="1">
                <a:solidFill>
                  <a:srgbClr val="333333"/>
                </a:solidFill>
                <a:effectLst/>
                <a:latin typeface="Times New Roman" panose="02020603050405020304" pitchFamily="18" charset="0"/>
                <a:ea typeface="Times New Roman" panose="02020603050405020304" pitchFamily="18" charset="0"/>
              </a:rPr>
              <a:t>thường</a:t>
            </a:r>
            <a:r>
              <a:rPr lang="vi-VN" sz="1800" dirty="0">
                <a:solidFill>
                  <a:srgbClr val="333333"/>
                </a:solidFill>
                <a:effectLst/>
                <a:latin typeface="Times New Roman" panose="02020603050405020304" pitchFamily="18" charset="0"/>
                <a:ea typeface="Times New Roman" panose="02020603050405020304" pitchFamily="18" charset="0"/>
              </a:rPr>
              <a:t> hay quên, </a:t>
            </a:r>
            <a:r>
              <a:rPr lang="vi-VN" sz="1800" dirty="0" err="1">
                <a:solidFill>
                  <a:srgbClr val="333333"/>
                </a:solidFill>
                <a:effectLst/>
                <a:latin typeface="Times New Roman" panose="02020603050405020304" pitchFamily="18" charset="0"/>
                <a:ea typeface="Times New Roman" panose="02020603050405020304" pitchFamily="18" charset="0"/>
              </a:rPr>
              <a:t>cần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được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nhắc</a:t>
            </a:r>
            <a:r>
              <a:rPr lang="vi-VN" sz="1800" dirty="0">
                <a:solidFill>
                  <a:srgbClr val="333333"/>
                </a:solidFill>
                <a:effectLst/>
                <a:latin typeface="Times New Roman" panose="02020603050405020304" pitchFamily="18" charset="0"/>
                <a:ea typeface="Times New Roman" panose="02020603050405020304" pitchFamily="18" charset="0"/>
              </a:rPr>
              <a:t> đi </a:t>
            </a:r>
            <a:r>
              <a:rPr lang="vi-VN" sz="1800" dirty="0" err="1">
                <a:solidFill>
                  <a:srgbClr val="333333"/>
                </a:solidFill>
                <a:effectLst/>
                <a:latin typeface="Times New Roman" panose="02020603050405020304" pitchFamily="18" charset="0"/>
                <a:ea typeface="Times New Roman" panose="02020603050405020304" pitchFamily="18" charset="0"/>
              </a:rPr>
              <a:t>nhắc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lại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thường</a:t>
            </a:r>
            <a:r>
              <a:rPr lang="vi-VN" sz="1800" dirty="0">
                <a:solidFill>
                  <a:srgbClr val="333333"/>
                </a:solidFill>
                <a:effectLst/>
                <a:latin typeface="Times New Roman" panose="02020603050405020304" pitchFamily="18" charset="0"/>
                <a:ea typeface="Times New Roman" panose="02020603050405020304" pitchFamily="18" charset="0"/>
              </a:rPr>
              <a:t> xuyên. </a:t>
            </a:r>
            <a:r>
              <a:rPr lang="vi-VN" sz="1800" dirty="0" err="1">
                <a:solidFill>
                  <a:srgbClr val="333333"/>
                </a:solidFill>
                <a:effectLst/>
                <a:latin typeface="Times New Roman" panose="02020603050405020304" pitchFamily="18" charset="0"/>
                <a:ea typeface="Times New Roman" panose="02020603050405020304" pitchFamily="18" charset="0"/>
              </a:rPr>
              <a:t>Đừng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quá</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hà</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khắc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khiến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rPr>
              <a:t> em </a:t>
            </a:r>
            <a:r>
              <a:rPr lang="vi-VN" sz="1800" dirty="0" err="1">
                <a:solidFill>
                  <a:srgbClr val="333333"/>
                </a:solidFill>
                <a:effectLst/>
                <a:latin typeface="Times New Roman" panose="02020603050405020304" pitchFamily="18" charset="0"/>
                <a:ea typeface="Times New Roman" panose="02020603050405020304" pitchFamily="18" charset="0"/>
              </a:rPr>
              <a:t>sợ</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sệt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và</a:t>
            </a:r>
            <a:r>
              <a:rPr lang="vi-VN" sz="1800" dirty="0">
                <a:solidFill>
                  <a:srgbClr val="333333"/>
                </a:solidFill>
                <a:effectLst/>
                <a:latin typeface="Times New Roman" panose="02020603050405020304" pitchFamily="18" charset="0"/>
                <a:ea typeface="Times New Roman" panose="02020603050405020304" pitchFamily="18" charset="0"/>
              </a:rPr>
              <a:t> không </a:t>
            </a:r>
            <a:r>
              <a:rPr lang="vi-VN" sz="1800" dirty="0" err="1">
                <a:solidFill>
                  <a:srgbClr val="333333"/>
                </a:solidFill>
                <a:effectLst/>
                <a:latin typeface="Times New Roman" panose="02020603050405020304" pitchFamily="18" charset="0"/>
                <a:ea typeface="Times New Roman" panose="02020603050405020304" pitchFamily="18" charset="0"/>
              </a:rPr>
              <a:t>muốn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đến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trường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Hãy</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để</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mỗi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ngày</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đến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trường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là</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một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ngày</a:t>
            </a:r>
            <a:r>
              <a:rPr lang="vi-VN" sz="1800" dirty="0">
                <a:solidFill>
                  <a:srgbClr val="333333"/>
                </a:solidFill>
                <a:effectLst/>
                <a:latin typeface="Times New Roman" panose="02020603050405020304" pitchFamily="18" charset="0"/>
                <a:ea typeface="Times New Roman" panose="02020603050405020304" pitchFamily="18" charset="0"/>
              </a:rPr>
              <a:t> vui </a:t>
            </a:r>
            <a:r>
              <a:rPr lang="vi-VN" sz="1800" dirty="0" err="1">
                <a:solidFill>
                  <a:srgbClr val="333333"/>
                </a:solidFill>
                <a:effectLst/>
                <a:latin typeface="Times New Roman" panose="02020603050405020304" pitchFamily="18" charset="0"/>
                <a:ea typeface="Times New Roman" panose="02020603050405020304" pitchFamily="18" charset="0"/>
              </a:rPr>
              <a:t>và</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trường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chính</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là</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một</a:t>
            </a:r>
            <a:r>
              <a:rPr lang="vi-VN" sz="1800" dirty="0">
                <a:solidFill>
                  <a:srgbClr val="333333"/>
                </a:solidFill>
                <a:effectLst/>
                <a:latin typeface="Times New Roman" panose="02020603050405020304" pitchFamily="18" charset="0"/>
                <a:ea typeface="Times New Roman" panose="02020603050405020304" pitchFamily="18" charset="0"/>
              </a:rPr>
              <a:t> ngôi </a:t>
            </a:r>
            <a:r>
              <a:rPr lang="vi-VN" sz="1800" dirty="0" err="1">
                <a:solidFill>
                  <a:srgbClr val="333333"/>
                </a:solidFill>
                <a:effectLst/>
                <a:latin typeface="Times New Roman" panose="02020603050405020304" pitchFamily="18" charset="0"/>
                <a:ea typeface="Times New Roman" panose="02020603050405020304" pitchFamily="18" charset="0"/>
              </a:rPr>
              <a:t>nhà</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thứ</a:t>
            </a:r>
            <a:r>
              <a:rPr lang="vi-VN" sz="1800" dirty="0">
                <a:solidFill>
                  <a:srgbClr val="333333"/>
                </a:solidFill>
                <a:effectLst/>
                <a:latin typeface="Times New Roman" panose="02020603050405020304" pitchFamily="18" charset="0"/>
                <a:ea typeface="Times New Roman" panose="02020603050405020304" pitchFamily="18" charset="0"/>
              </a:rPr>
              <a:t> hai </a:t>
            </a:r>
            <a:r>
              <a:rPr lang="vi-VN" sz="1800" dirty="0" err="1">
                <a:solidFill>
                  <a:srgbClr val="333333"/>
                </a:solidFill>
                <a:effectLst/>
                <a:latin typeface="Times New Roman" panose="02020603050405020304" pitchFamily="18" charset="0"/>
                <a:ea typeface="Times New Roman" panose="02020603050405020304" pitchFamily="18" charset="0"/>
              </a:rPr>
              <a:t>của</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rPr>
              <a:t> em. </a:t>
            </a:r>
            <a:endParaRPr lang="vi-V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523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108F3B1-D151-48F8-AAAB-BC0D8393FCE5}"/>
              </a:ext>
            </a:extLst>
          </p:cNvPr>
          <p:cNvSpPr txBox="1"/>
          <p:nvPr/>
        </p:nvSpPr>
        <p:spPr>
          <a:xfrm>
            <a:off x="630874" y="641300"/>
            <a:ext cx="11162372" cy="738664"/>
          </a:xfrm>
          <a:prstGeom prst="rect">
            <a:avLst/>
          </a:prstGeom>
          <a:noFill/>
        </p:spPr>
        <p:txBody>
          <a:bodyPr wrap="square" rtlCol="0">
            <a:spAutoFit/>
          </a:bodyPr>
          <a:lstStyle/>
          <a:p>
            <a:r>
              <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IV. KẾT QUẢ </a:t>
            </a: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ĐẠT ĐƯỢC</a:t>
            </a:r>
            <a:endParaRPr lang="vi-VN"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vi-VN" dirty="0"/>
          </a:p>
        </p:txBody>
      </p:sp>
      <p:sp>
        <p:nvSpPr>
          <p:cNvPr id="4" name="Hộp Văn bản 3">
            <a:extLst>
              <a:ext uri="{FF2B5EF4-FFF2-40B4-BE49-F238E27FC236}">
                <a16:creationId xmlns:a16="http://schemas.microsoft.com/office/drawing/2014/main" id="{E12CEBA5-EC78-4C38-B401-4F52FA81310C}"/>
              </a:ext>
            </a:extLst>
          </p:cNvPr>
          <p:cNvSpPr txBox="1"/>
          <p:nvPr/>
        </p:nvSpPr>
        <p:spPr>
          <a:xfrm>
            <a:off x="669071" y="1062604"/>
            <a:ext cx="10742344" cy="728726"/>
          </a:xfrm>
          <a:prstGeom prst="rect">
            <a:avLst/>
          </a:prstGeom>
          <a:noFill/>
        </p:spPr>
        <p:txBody>
          <a:bodyPr wrap="square" rtlCol="0">
            <a:spAutoFit/>
          </a:bodyPr>
          <a:lstStyle/>
          <a:p>
            <a:pPr algn="just">
              <a:lnSpc>
                <a:spcPct val="107000"/>
              </a:lnSpc>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Đa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 đi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descr="Ảnh có chứa ngoài trời, mặt đất, người, con người&#10;&#10;Mô tả được tạo tự động">
            <a:extLst>
              <a:ext uri="{FF2B5EF4-FFF2-40B4-BE49-F238E27FC236}">
                <a16:creationId xmlns:a16="http://schemas.microsoft.com/office/drawing/2014/main" id="{2794F109-F768-49B0-8FCC-D89030695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705" y="1697324"/>
            <a:ext cx="10398710" cy="4561411"/>
          </a:xfrm>
          <a:prstGeom prst="rect">
            <a:avLst/>
          </a:prstGeom>
        </p:spPr>
      </p:pic>
    </p:spTree>
    <p:extLst>
      <p:ext uri="{BB962C8B-B14F-4D97-AF65-F5344CB8AC3E}">
        <p14:creationId xmlns:p14="http://schemas.microsoft.com/office/powerpoint/2010/main" val="363854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FB2146A0-1E03-4938-8501-2EF292DDB411}"/>
              </a:ext>
            </a:extLst>
          </p:cNvPr>
          <p:cNvSpPr txBox="1"/>
          <p:nvPr/>
        </p:nvSpPr>
        <p:spPr>
          <a:xfrm>
            <a:off x="914400" y="579577"/>
            <a:ext cx="8597590" cy="1233158"/>
          </a:xfrm>
          <a:prstGeom prst="rect">
            <a:avLst/>
          </a:prstGeom>
          <a:noFill/>
        </p:spPr>
        <p:txBody>
          <a:bodyPr wrap="square" rtlCol="0">
            <a:spAutoFit/>
          </a:bodyPr>
          <a:lstStyle/>
          <a:p>
            <a:pPr algn="just">
              <a:lnSpc>
                <a:spcPct val="107000"/>
              </a:lnSpc>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như ở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tư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vi-VN" dirty="0"/>
          </a:p>
        </p:txBody>
      </p:sp>
      <p:pic>
        <p:nvPicPr>
          <p:cNvPr id="10" name="Hình ảnh 9" descr="Ảnh có chứa bàn, người, nhóm, đang ngồi&#10;&#10;Mô tả được tạo tự động">
            <a:extLst>
              <a:ext uri="{FF2B5EF4-FFF2-40B4-BE49-F238E27FC236}">
                <a16:creationId xmlns:a16="http://schemas.microsoft.com/office/drawing/2014/main" id="{05E4D040-C5ED-4D92-B64C-8B80AA55E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530" y="1647930"/>
            <a:ext cx="11453064" cy="4448070"/>
          </a:xfrm>
          <a:prstGeom prst="rect">
            <a:avLst/>
          </a:prstGeom>
        </p:spPr>
      </p:pic>
    </p:spTree>
    <p:extLst>
      <p:ext uri="{BB962C8B-B14F-4D97-AF65-F5344CB8AC3E}">
        <p14:creationId xmlns:p14="http://schemas.microsoft.com/office/powerpoint/2010/main" val="180307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descr="Ảnh có chứa văn bản, trong nhà, tường, phòng&#10;&#10;Mô tả được tạo tự động">
            <a:extLst>
              <a:ext uri="{FF2B5EF4-FFF2-40B4-BE49-F238E27FC236}">
                <a16:creationId xmlns:a16="http://schemas.microsoft.com/office/drawing/2014/main" id="{F2269FD1-778E-4615-82EF-CE57D7D4A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44" y="547687"/>
            <a:ext cx="11850356" cy="5762625"/>
          </a:xfrm>
          <a:prstGeom prst="rect">
            <a:avLst/>
          </a:prstGeom>
        </p:spPr>
      </p:pic>
    </p:spTree>
    <p:extLst>
      <p:ext uri="{BB962C8B-B14F-4D97-AF65-F5344CB8AC3E}">
        <p14:creationId xmlns:p14="http://schemas.microsoft.com/office/powerpoint/2010/main" val="2972145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5B5579C4-CACD-4157-8217-8B7BC34CCAC9}"/>
              </a:ext>
            </a:extLst>
          </p:cNvPr>
          <p:cNvSpPr txBox="1"/>
          <p:nvPr/>
        </p:nvSpPr>
        <p:spPr>
          <a:xfrm>
            <a:off x="799170" y="719022"/>
            <a:ext cx="10593659" cy="1160639"/>
          </a:xfrm>
          <a:prstGeom prst="rect">
            <a:avLst/>
          </a:prstGeom>
          <a:noFill/>
        </p:spPr>
        <p:txBody>
          <a:bodyPr wrap="square" rtlCol="0">
            <a:spAutoFit/>
          </a:bodyPr>
          <a:lstStyle/>
          <a:p>
            <a:pPr>
              <a:lnSpc>
                <a:spcPct val="107000"/>
              </a:lnSpc>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sinh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sinh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nhân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00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00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00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00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00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200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Covid</a:t>
            </a:r>
            <a:r>
              <a:rPr lang="en-US" sz="200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19. </a:t>
            </a:r>
            <a:r>
              <a:rPr lang="vi-VN" sz="200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00386F5E-B592-4FD0-ABD8-F573F5ED011C}"/>
              </a:ext>
            </a:extLst>
          </p:cNvPr>
          <p:cNvSpPr txBox="1"/>
          <p:nvPr/>
        </p:nvSpPr>
        <p:spPr>
          <a:xfrm>
            <a:off x="799170" y="1768166"/>
            <a:ext cx="9679258" cy="831318"/>
          </a:xfrm>
          <a:prstGeom prst="rect">
            <a:avLst/>
          </a:prstGeom>
          <a:noFill/>
        </p:spPr>
        <p:txBody>
          <a:bodyPr wrap="square" rtlCol="0">
            <a:spAutoFit/>
          </a:bodyPr>
          <a:lstStyle/>
          <a:p>
            <a:pPr algn="just">
              <a:lnSpc>
                <a:spcPct val="107000"/>
              </a:lnSpc>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vở</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Hình ảnh 8" descr="Ảnh có chứa văn bản, máy tính, bàn&#10;&#10;Mô tả được tạo tự động">
            <a:extLst>
              <a:ext uri="{FF2B5EF4-FFF2-40B4-BE49-F238E27FC236}">
                <a16:creationId xmlns:a16="http://schemas.microsoft.com/office/drawing/2014/main" id="{0358AA75-A1F8-4116-A090-71A9DEF0A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168" y="2805596"/>
            <a:ext cx="10707031" cy="3414229"/>
          </a:xfrm>
          <a:prstGeom prst="rect">
            <a:avLst/>
          </a:prstGeom>
        </p:spPr>
      </p:pic>
    </p:spTree>
    <p:extLst>
      <p:ext uri="{BB962C8B-B14F-4D97-AF65-F5344CB8AC3E}">
        <p14:creationId xmlns:p14="http://schemas.microsoft.com/office/powerpoint/2010/main" val="315870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55EC14E4-6F90-46F5-B183-FC3C4DED3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007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a:extLst>
              <a:ext uri="{FF2B5EF4-FFF2-40B4-BE49-F238E27FC236}">
                <a16:creationId xmlns:a16="http://schemas.microsoft.com/office/drawing/2014/main" id="{1272BF92-DC4E-4827-9E01-6771C2412372}"/>
              </a:ext>
            </a:extLst>
          </p:cNvPr>
          <p:cNvSpPr txBox="1">
            <a:spLocks noChangeArrowheads="1"/>
          </p:cNvSpPr>
          <p:nvPr/>
        </p:nvSpPr>
        <p:spPr bwMode="auto">
          <a:xfrm>
            <a:off x="4014788" y="1323976"/>
            <a:ext cx="381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a:solidFill>
                <a:srgbClr val="070A13"/>
              </a:solidFill>
              <a:latin typeface=".VnTime" panose="020B7200000000000000" pitchFamily="34" charset="0"/>
              <a:cs typeface="Arial" panose="020B0604020202020204" pitchFamily="34" charset="0"/>
            </a:endParaRPr>
          </a:p>
        </p:txBody>
      </p:sp>
      <p:pic>
        <p:nvPicPr>
          <p:cNvPr id="6148" name="Picture 13" descr="CHUONG">
            <a:extLst>
              <a:ext uri="{FF2B5EF4-FFF2-40B4-BE49-F238E27FC236}">
                <a16:creationId xmlns:a16="http://schemas.microsoft.com/office/drawing/2014/main" id="{9AC2F25E-58F2-4497-B365-97F74292DBC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47787" y="-192088"/>
            <a:ext cx="1774826" cy="177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28FDAE71.MP3">
            <a:hlinkClick r:id="" action="ppaction://media"/>
            <a:extLst>
              <a:ext uri="{FF2B5EF4-FFF2-40B4-BE49-F238E27FC236}">
                <a16:creationId xmlns:a16="http://schemas.microsoft.com/office/drawing/2014/main" id="{DE138E82-C1A1-42E8-A8E1-3842A19C5819}"/>
              </a:ext>
            </a:extLst>
          </p:cNvPr>
          <p:cNvPicPr>
            <a:picLocks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2309813" y="58753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45">
            <a:extLst>
              <a:ext uri="{FF2B5EF4-FFF2-40B4-BE49-F238E27FC236}">
                <a16:creationId xmlns:a16="http://schemas.microsoft.com/office/drawing/2014/main" id="{BC7CABB0-CCD1-46C2-98AE-01E1EBF3DF80}"/>
              </a:ext>
            </a:extLst>
          </p:cNvPr>
          <p:cNvSpPr/>
          <p:nvPr/>
        </p:nvSpPr>
        <p:spPr bwMode="auto">
          <a:xfrm>
            <a:off x="3300414" y="1360489"/>
            <a:ext cx="5486400" cy="584200"/>
          </a:xfrm>
          <a:prstGeom prst="rect">
            <a:avLst/>
          </a:prstGeo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anchor="ctr"/>
          <a:lstStyle>
            <a:lvl1pPr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600"/>
              </a:spcBef>
              <a:spcAft>
                <a:spcPts val="600"/>
              </a:spcAft>
              <a:buNone/>
              <a:defRPr/>
            </a:pPr>
            <a:r>
              <a:rPr lang="pt-BR" altLang="en-US" sz="2800" b="1" dirty="0">
                <a:latin typeface="Times New Roman" panose="02020603050405020304" pitchFamily="18" charset="0"/>
                <a:cs typeface="Calibri" panose="020F0502020204030204" pitchFamily="34" charset="0"/>
              </a:rPr>
              <a:t>I. Đặt vấn đề </a:t>
            </a:r>
            <a:endParaRPr lang="en-US" altLang="en-US" sz="2400" dirty="0">
              <a:latin typeface="Times New Roman" panose="02020603050405020304" pitchFamily="18" charset="0"/>
              <a:cs typeface="Times New Roman" panose="02020603050405020304" pitchFamily="18" charset="0"/>
            </a:endParaRPr>
          </a:p>
        </p:txBody>
      </p:sp>
      <p:sp>
        <p:nvSpPr>
          <p:cNvPr id="52" name="Rectangle 51">
            <a:extLst>
              <a:ext uri="{FF2B5EF4-FFF2-40B4-BE49-F238E27FC236}">
                <a16:creationId xmlns:a16="http://schemas.microsoft.com/office/drawing/2014/main" id="{00FCD7BB-0036-40A0-96EE-15AB9B0A37D1}"/>
              </a:ext>
            </a:extLst>
          </p:cNvPr>
          <p:cNvSpPr/>
          <p:nvPr/>
        </p:nvSpPr>
        <p:spPr bwMode="auto">
          <a:xfrm>
            <a:off x="3269675" y="3028951"/>
            <a:ext cx="5486400" cy="963610"/>
          </a:xfrm>
          <a:prstGeom prst="rect">
            <a:avLst/>
          </a:prstGeom>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anchor="ctr"/>
          <a:lstStyle>
            <a:lvl1pPr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15000"/>
              </a:lnSpc>
              <a:defRPr/>
            </a:pPr>
            <a:r>
              <a:rPr lang="en-US" altLang="en-US" sz="2800" b="1" dirty="0">
                <a:latin typeface="Times New Roman" panose="02020603050405020304" pitchFamily="18" charset="0"/>
                <a:cs typeface="Times New Roman" panose="02020603050405020304" pitchFamily="18" charset="0"/>
              </a:rPr>
              <a:t>III</a:t>
            </a:r>
            <a:r>
              <a:rPr lang="vi-VN" altLang="en-US" sz="2800" b="1" dirty="0">
                <a:latin typeface="Times New Roman" panose="02020603050405020304" pitchFamily="18" charset="0"/>
                <a:cs typeface="Times New Roman" panose="02020603050405020304" pitchFamily="18" charset="0"/>
              </a:rPr>
              <a:t>. Nội dung </a:t>
            </a:r>
            <a:r>
              <a:rPr lang="vi-VN" altLang="en-US" sz="2800" b="1" dirty="0" err="1">
                <a:latin typeface="Times New Roman" panose="02020603050405020304" pitchFamily="18" charset="0"/>
                <a:cs typeface="Times New Roman" panose="02020603050405020304" pitchFamily="18" charset="0"/>
              </a:rPr>
              <a:t>và</a:t>
            </a:r>
            <a:r>
              <a:rPr lang="vi-VN" altLang="en-US" sz="2800" b="1" dirty="0">
                <a:latin typeface="Times New Roman" panose="02020603050405020304" pitchFamily="18" charset="0"/>
                <a:cs typeface="Times New Roman" panose="02020603050405020304" pitchFamily="18" charset="0"/>
              </a:rPr>
              <a:t> </a:t>
            </a:r>
            <a:r>
              <a:rPr lang="vi-VN" altLang="en-US" sz="2800" b="1" dirty="0" err="1">
                <a:latin typeface="Times New Roman" panose="02020603050405020304" pitchFamily="18" charset="0"/>
                <a:cs typeface="Times New Roman" panose="02020603050405020304" pitchFamily="18" charset="0"/>
              </a:rPr>
              <a:t>cách</a:t>
            </a:r>
            <a:r>
              <a:rPr lang="vi-VN" altLang="en-US" sz="2800" b="1" dirty="0">
                <a:latin typeface="Times New Roman" panose="02020603050405020304" pitchFamily="18" charset="0"/>
                <a:cs typeface="Times New Roman" panose="02020603050405020304" pitchFamily="18" charset="0"/>
              </a:rPr>
              <a:t> </a:t>
            </a:r>
            <a:r>
              <a:rPr lang="vi-VN" altLang="en-US" sz="2800" b="1" dirty="0" err="1">
                <a:latin typeface="Times New Roman" panose="02020603050405020304" pitchFamily="18" charset="0"/>
                <a:cs typeface="Times New Roman" panose="02020603050405020304" pitchFamily="18" charset="0"/>
              </a:rPr>
              <a:t>thức</a:t>
            </a:r>
            <a:r>
              <a:rPr lang="vi-VN" altLang="en-US" sz="2800" b="1" dirty="0">
                <a:latin typeface="Times New Roman" panose="02020603050405020304" pitchFamily="18" charset="0"/>
                <a:cs typeface="Times New Roman" panose="02020603050405020304" pitchFamily="18" charset="0"/>
              </a:rPr>
              <a:t> </a:t>
            </a:r>
            <a:r>
              <a:rPr lang="vi-VN" altLang="en-US" sz="2800" b="1" dirty="0" err="1">
                <a:latin typeface="Times New Roman" panose="02020603050405020304" pitchFamily="18" charset="0"/>
                <a:cs typeface="Times New Roman" panose="02020603050405020304" pitchFamily="18" charset="0"/>
              </a:rPr>
              <a:t>thực</a:t>
            </a:r>
            <a:r>
              <a:rPr lang="vi-VN" altLang="en-US" sz="2800" b="1" dirty="0">
                <a:latin typeface="Times New Roman" panose="02020603050405020304" pitchFamily="18" charset="0"/>
                <a:cs typeface="Times New Roman" panose="02020603050405020304" pitchFamily="18" charset="0"/>
              </a:rPr>
              <a:t> </a:t>
            </a:r>
            <a:r>
              <a:rPr lang="vi-VN" altLang="en-US" sz="2800" b="1" dirty="0" err="1">
                <a:latin typeface="Times New Roman" panose="02020603050405020304" pitchFamily="18" charset="0"/>
                <a:cs typeface="Times New Roman" panose="02020603050405020304" pitchFamily="18" charset="0"/>
              </a:rPr>
              <a:t>hiện</a:t>
            </a:r>
            <a:r>
              <a:rPr lang="vi-VN" altLang="en-US" sz="2800" b="1" dirty="0">
                <a:latin typeface="Times New Roman" panose="02020603050405020304" pitchFamily="18" charset="0"/>
                <a:cs typeface="Times New Roman" panose="02020603050405020304" pitchFamily="18" charset="0"/>
              </a:rPr>
              <a:t> </a:t>
            </a:r>
            <a:r>
              <a:rPr lang="vi-VN" altLang="en-US" sz="2800" b="1" dirty="0" err="1">
                <a:latin typeface="Times New Roman" panose="02020603050405020304" pitchFamily="18" charset="0"/>
                <a:cs typeface="Times New Roman" panose="02020603050405020304" pitchFamily="18" charset="0"/>
              </a:rPr>
              <a:t>biện</a:t>
            </a:r>
            <a:r>
              <a:rPr lang="vi-VN" altLang="en-US" sz="2800" b="1" dirty="0">
                <a:latin typeface="Times New Roman" panose="02020603050405020304" pitchFamily="18" charset="0"/>
                <a:cs typeface="Times New Roman" panose="02020603050405020304" pitchFamily="18" charset="0"/>
              </a:rPr>
              <a:t> </a:t>
            </a:r>
            <a:r>
              <a:rPr lang="vi-VN" altLang="en-US" sz="2800" b="1" dirty="0" err="1">
                <a:latin typeface="Times New Roman" panose="02020603050405020304" pitchFamily="18" charset="0"/>
                <a:cs typeface="Times New Roman" panose="02020603050405020304" pitchFamily="18" charset="0"/>
              </a:rPr>
              <a:t>pháp</a:t>
            </a:r>
            <a:endParaRPr lang="en-US" altLang="en-US" sz="2800" dirty="0">
              <a:latin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a16="http://schemas.microsoft.com/office/drawing/2014/main" id="{C3501D2B-FA23-422E-9E0A-3D5FC5C7FB99}"/>
              </a:ext>
            </a:extLst>
          </p:cNvPr>
          <p:cNvSpPr/>
          <p:nvPr/>
        </p:nvSpPr>
        <p:spPr bwMode="auto">
          <a:xfrm>
            <a:off x="3300414" y="4140201"/>
            <a:ext cx="5486400" cy="584200"/>
          </a:xfrm>
          <a:prstGeom prst="rect">
            <a:avLst/>
          </a:prstGeom>
          <a:solidFill>
            <a:schemeClr val="accent6">
              <a:lumMod val="60000"/>
              <a:lumOff val="40000"/>
            </a:schemeClr>
          </a:solidFill>
          <a:ln/>
        </p:spPr>
        <p:style>
          <a:lnRef idx="1">
            <a:schemeClr val="accent2"/>
          </a:lnRef>
          <a:fillRef idx="3">
            <a:schemeClr val="accent2"/>
          </a:fillRef>
          <a:effectRef idx="2">
            <a:schemeClr val="accent2"/>
          </a:effectRef>
          <a:fontRef idx="minor">
            <a:schemeClr val="lt1"/>
          </a:fontRef>
        </p:style>
        <p:txBody>
          <a:bodyPr anchor="ctr"/>
          <a:lstStyle>
            <a:lvl1pPr>
              <a:tabLst>
                <a:tab pos="342900" algn="l"/>
              </a:tabLst>
              <a:defRPr>
                <a:solidFill>
                  <a:schemeClr val="tx1"/>
                </a:solidFill>
                <a:latin typeface="Arial" panose="020B0604020202020204" pitchFamily="34" charset="0"/>
                <a:cs typeface="Arial" panose="020B0604020202020204" pitchFamily="34" charset="0"/>
              </a:defRPr>
            </a:lvl1pPr>
            <a:lvl2pPr marL="742950" indent="-285750">
              <a:tabLst>
                <a:tab pos="342900" algn="l"/>
              </a:tabLst>
              <a:defRPr>
                <a:solidFill>
                  <a:schemeClr val="tx1"/>
                </a:solidFill>
                <a:latin typeface="Arial" panose="020B0604020202020204" pitchFamily="34" charset="0"/>
                <a:cs typeface="Arial" panose="020B0604020202020204" pitchFamily="34" charset="0"/>
              </a:defRPr>
            </a:lvl2pPr>
            <a:lvl3pPr marL="1143000" indent="-228600">
              <a:tabLst>
                <a:tab pos="342900" algn="l"/>
              </a:tabLst>
              <a:defRPr>
                <a:solidFill>
                  <a:schemeClr val="tx1"/>
                </a:solidFill>
                <a:latin typeface="Arial" panose="020B0604020202020204" pitchFamily="34" charset="0"/>
                <a:cs typeface="Arial" panose="020B0604020202020204" pitchFamily="34" charset="0"/>
              </a:defRPr>
            </a:lvl3pPr>
            <a:lvl4pPr marL="1600200" indent="-228600">
              <a:tabLst>
                <a:tab pos="342900" algn="l"/>
              </a:tabLst>
              <a:defRPr>
                <a:solidFill>
                  <a:schemeClr val="tx1"/>
                </a:solidFill>
                <a:latin typeface="Arial" panose="020B0604020202020204" pitchFamily="34" charset="0"/>
                <a:cs typeface="Arial" panose="020B0604020202020204" pitchFamily="34" charset="0"/>
              </a:defRPr>
            </a:lvl4pPr>
            <a:lvl5pPr marL="2057400" indent="-228600">
              <a:tabLst>
                <a:tab pos="342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42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42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42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42900" algn="l"/>
              </a:tabLst>
              <a:defRPr>
                <a:solidFill>
                  <a:schemeClr val="tx1"/>
                </a:solidFill>
                <a:latin typeface="Arial" panose="020B0604020202020204" pitchFamily="34" charset="0"/>
                <a:cs typeface="Arial" panose="020B0604020202020204" pitchFamily="34" charset="0"/>
              </a:defRPr>
            </a:lvl9pPr>
          </a:lstStyle>
          <a:p>
            <a:pPr>
              <a:lnSpc>
                <a:spcPct val="115000"/>
              </a:lnSpc>
              <a:defRPr/>
            </a:pP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IV. Kết </a:t>
            </a:r>
            <a:r>
              <a:rPr lang="vi-VN" altLang="en-US" sz="2800" b="1" dirty="0" err="1">
                <a:latin typeface="Times New Roman" panose="02020603050405020304" pitchFamily="18" charset="0"/>
                <a:cs typeface="Times New Roman" panose="02020603050405020304" pitchFamily="18" charset="0"/>
              </a:rPr>
              <a:t>quả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đạt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được</a:t>
            </a:r>
            <a:endParaRPr lang="en-US" altLang="en-US" sz="24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BBFA9B7F-3E43-4970-B2D4-C52439896D26}"/>
              </a:ext>
            </a:extLst>
          </p:cNvPr>
          <p:cNvSpPr/>
          <p:nvPr/>
        </p:nvSpPr>
        <p:spPr bwMode="auto">
          <a:xfrm>
            <a:off x="3328988" y="4949824"/>
            <a:ext cx="5486400" cy="584200"/>
          </a:xfrm>
          <a:prstGeom prst="rect">
            <a:avLst/>
          </a:prstGeom>
          <a:solidFill>
            <a:schemeClr val="bg2">
              <a:lumMod val="90000"/>
            </a:schemeClr>
          </a:solidFill>
          <a:ln/>
        </p:spPr>
        <p:style>
          <a:lnRef idx="1">
            <a:schemeClr val="accent2"/>
          </a:lnRef>
          <a:fillRef idx="3">
            <a:schemeClr val="accent2"/>
          </a:fillRef>
          <a:effectRef idx="2">
            <a:schemeClr val="accent2"/>
          </a:effectRef>
          <a:fontRef idx="minor">
            <a:schemeClr val="lt1"/>
          </a:fontRef>
        </p:style>
        <p:txBody>
          <a:bodyPr anchor="ctr"/>
          <a:lstStyle>
            <a:lvl1pPr>
              <a:tabLst>
                <a:tab pos="342900" algn="l"/>
              </a:tabLst>
              <a:defRPr>
                <a:solidFill>
                  <a:schemeClr val="tx1"/>
                </a:solidFill>
                <a:latin typeface="Arial" panose="020B0604020202020204" pitchFamily="34" charset="0"/>
                <a:cs typeface="Arial" panose="020B0604020202020204" pitchFamily="34" charset="0"/>
              </a:defRPr>
            </a:lvl1pPr>
            <a:lvl2pPr marL="742950" indent="-285750">
              <a:tabLst>
                <a:tab pos="342900" algn="l"/>
              </a:tabLst>
              <a:defRPr>
                <a:solidFill>
                  <a:schemeClr val="tx1"/>
                </a:solidFill>
                <a:latin typeface="Arial" panose="020B0604020202020204" pitchFamily="34" charset="0"/>
                <a:cs typeface="Arial" panose="020B0604020202020204" pitchFamily="34" charset="0"/>
              </a:defRPr>
            </a:lvl2pPr>
            <a:lvl3pPr marL="1143000" indent="-228600">
              <a:tabLst>
                <a:tab pos="342900" algn="l"/>
              </a:tabLst>
              <a:defRPr>
                <a:solidFill>
                  <a:schemeClr val="tx1"/>
                </a:solidFill>
                <a:latin typeface="Arial" panose="020B0604020202020204" pitchFamily="34" charset="0"/>
                <a:cs typeface="Arial" panose="020B0604020202020204" pitchFamily="34" charset="0"/>
              </a:defRPr>
            </a:lvl3pPr>
            <a:lvl4pPr marL="1600200" indent="-228600">
              <a:tabLst>
                <a:tab pos="342900" algn="l"/>
              </a:tabLst>
              <a:defRPr>
                <a:solidFill>
                  <a:schemeClr val="tx1"/>
                </a:solidFill>
                <a:latin typeface="Arial" panose="020B0604020202020204" pitchFamily="34" charset="0"/>
                <a:cs typeface="Arial" panose="020B0604020202020204" pitchFamily="34" charset="0"/>
              </a:defRPr>
            </a:lvl4pPr>
            <a:lvl5pPr marL="2057400" indent="-228600">
              <a:tabLst>
                <a:tab pos="342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42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42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42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42900" algn="l"/>
              </a:tabLst>
              <a:defRPr>
                <a:solidFill>
                  <a:schemeClr val="tx1"/>
                </a:solidFill>
                <a:latin typeface="Arial" panose="020B0604020202020204" pitchFamily="34" charset="0"/>
                <a:cs typeface="Arial" panose="020B0604020202020204" pitchFamily="34" charset="0"/>
              </a:defRPr>
            </a:lvl9pPr>
          </a:lstStyle>
          <a:p>
            <a:pPr>
              <a:lnSpc>
                <a:spcPct val="115000"/>
              </a:lnSpc>
              <a:defRPr/>
            </a:pPr>
            <a:r>
              <a:rPr lang="en-US" altLang="en-US" sz="2800" b="1" dirty="0">
                <a:latin typeface="Times New Roman" panose="02020603050405020304" pitchFamily="18" charset="0"/>
                <a:cs typeface="Times New Roman" panose="02020603050405020304" pitchFamily="18" charset="0"/>
              </a:rPr>
              <a:t>     V</a:t>
            </a:r>
            <a:r>
              <a:rPr lang="vi-VN" altLang="en-US" sz="2800" b="1" dirty="0">
                <a:latin typeface="Times New Roman" panose="02020603050405020304" pitchFamily="18" charset="0"/>
                <a:cs typeface="Times New Roman" panose="02020603050405020304" pitchFamily="18" charset="0"/>
              </a:rPr>
              <a:t>. </a:t>
            </a:r>
            <a:r>
              <a:rPr lang="vi-VN" altLang="en-US" sz="2800" b="1" dirty="0" err="1">
                <a:latin typeface="Times New Roman" panose="02020603050405020304" pitchFamily="18" charset="0"/>
                <a:cs typeface="Times New Roman" panose="02020603050405020304" pitchFamily="18" charset="0"/>
              </a:rPr>
              <a:t>Kết</a:t>
            </a:r>
            <a:r>
              <a:rPr lang="vi-VN" altLang="en-US" sz="2800" b="1" dirty="0">
                <a:latin typeface="Times New Roman" panose="02020603050405020304" pitchFamily="18" charset="0"/>
                <a:cs typeface="Times New Roman" panose="02020603050405020304" pitchFamily="18" charset="0"/>
              </a:rPr>
              <a:t> </a:t>
            </a:r>
            <a:r>
              <a:rPr lang="vi-VN" altLang="en-US" sz="2800" b="1" dirty="0" err="1">
                <a:latin typeface="Times New Roman" panose="02020603050405020304" pitchFamily="18" charset="0"/>
                <a:cs typeface="Times New Roman" panose="02020603050405020304" pitchFamily="18" charset="0"/>
              </a:rPr>
              <a:t>luận</a:t>
            </a:r>
            <a:r>
              <a:rPr lang="vi-VN" altLang="en-US" sz="2800" b="1" dirty="0">
                <a:latin typeface="Times New Roman" panose="02020603050405020304" pitchFamily="18" charset="0"/>
                <a:cs typeface="Times New Roman" panose="02020603050405020304" pitchFamily="18" charset="0"/>
              </a:rPr>
              <a:t>, </a:t>
            </a:r>
            <a:r>
              <a:rPr lang="vi-VN" altLang="en-US" sz="2800" b="1" dirty="0" err="1">
                <a:latin typeface="Times New Roman" panose="02020603050405020304" pitchFamily="18" charset="0"/>
                <a:cs typeface="Times New Roman" panose="02020603050405020304" pitchFamily="18" charset="0"/>
              </a:rPr>
              <a:t>kiến</a:t>
            </a:r>
            <a:r>
              <a:rPr lang="vi-VN" altLang="en-US" sz="2800" b="1" dirty="0">
                <a:latin typeface="Times New Roman" panose="02020603050405020304" pitchFamily="18" charset="0"/>
                <a:cs typeface="Times New Roman" panose="02020603050405020304" pitchFamily="18" charset="0"/>
              </a:rPr>
              <a:t> </a:t>
            </a:r>
            <a:r>
              <a:rPr lang="vi-VN" altLang="en-US" sz="2800" b="1" dirty="0" err="1">
                <a:latin typeface="Times New Roman" panose="02020603050405020304" pitchFamily="18" charset="0"/>
                <a:cs typeface="Times New Roman" panose="02020603050405020304" pitchFamily="18" charset="0"/>
              </a:rPr>
              <a:t>nghị</a:t>
            </a:r>
            <a:endParaRPr lang="en-US" altLang="en-US" sz="2400" dirty="0">
              <a:latin typeface="Times New Roman" panose="02020603050405020304" pitchFamily="18" charset="0"/>
              <a:cs typeface="Times New Roman" panose="02020603050405020304" pitchFamily="18" charset="0"/>
            </a:endParaRPr>
          </a:p>
        </p:txBody>
      </p:sp>
      <p:sp>
        <p:nvSpPr>
          <p:cNvPr id="12" name="Rectangle 52">
            <a:extLst>
              <a:ext uri="{FF2B5EF4-FFF2-40B4-BE49-F238E27FC236}">
                <a16:creationId xmlns:a16="http://schemas.microsoft.com/office/drawing/2014/main" id="{81C9FAED-C02E-406A-A4FA-7A73275FAD85}"/>
              </a:ext>
            </a:extLst>
          </p:cNvPr>
          <p:cNvSpPr/>
          <p:nvPr/>
        </p:nvSpPr>
        <p:spPr bwMode="auto">
          <a:xfrm>
            <a:off x="3269675" y="2297112"/>
            <a:ext cx="5486400" cy="584200"/>
          </a:xfrm>
          <a:prstGeom prst="rect">
            <a:avLst/>
          </a:prstGeom>
          <a:solidFill>
            <a:schemeClr val="accent6">
              <a:lumMod val="60000"/>
              <a:lumOff val="40000"/>
            </a:schemeClr>
          </a:solidFill>
          <a:ln/>
        </p:spPr>
        <p:style>
          <a:lnRef idx="1">
            <a:schemeClr val="accent2"/>
          </a:lnRef>
          <a:fillRef idx="3">
            <a:schemeClr val="accent2"/>
          </a:fillRef>
          <a:effectRef idx="2">
            <a:schemeClr val="accent2"/>
          </a:effectRef>
          <a:fontRef idx="minor">
            <a:schemeClr val="lt1"/>
          </a:fontRef>
        </p:style>
        <p:txBody>
          <a:bodyPr anchor="ctr"/>
          <a:lstStyle>
            <a:lvl1pPr>
              <a:tabLst>
                <a:tab pos="342900" algn="l"/>
              </a:tabLst>
              <a:defRPr>
                <a:solidFill>
                  <a:schemeClr val="tx1"/>
                </a:solidFill>
                <a:latin typeface="Arial" panose="020B0604020202020204" pitchFamily="34" charset="0"/>
                <a:cs typeface="Arial" panose="020B0604020202020204" pitchFamily="34" charset="0"/>
              </a:defRPr>
            </a:lvl1pPr>
            <a:lvl2pPr marL="742950" indent="-285750">
              <a:tabLst>
                <a:tab pos="342900" algn="l"/>
              </a:tabLst>
              <a:defRPr>
                <a:solidFill>
                  <a:schemeClr val="tx1"/>
                </a:solidFill>
                <a:latin typeface="Arial" panose="020B0604020202020204" pitchFamily="34" charset="0"/>
                <a:cs typeface="Arial" panose="020B0604020202020204" pitchFamily="34" charset="0"/>
              </a:defRPr>
            </a:lvl2pPr>
            <a:lvl3pPr marL="1143000" indent="-228600">
              <a:tabLst>
                <a:tab pos="342900" algn="l"/>
              </a:tabLst>
              <a:defRPr>
                <a:solidFill>
                  <a:schemeClr val="tx1"/>
                </a:solidFill>
                <a:latin typeface="Arial" panose="020B0604020202020204" pitchFamily="34" charset="0"/>
                <a:cs typeface="Arial" panose="020B0604020202020204" pitchFamily="34" charset="0"/>
              </a:defRPr>
            </a:lvl3pPr>
            <a:lvl4pPr marL="1600200" indent="-228600">
              <a:tabLst>
                <a:tab pos="342900" algn="l"/>
              </a:tabLst>
              <a:defRPr>
                <a:solidFill>
                  <a:schemeClr val="tx1"/>
                </a:solidFill>
                <a:latin typeface="Arial" panose="020B0604020202020204" pitchFamily="34" charset="0"/>
                <a:cs typeface="Arial" panose="020B0604020202020204" pitchFamily="34" charset="0"/>
              </a:defRPr>
            </a:lvl4pPr>
            <a:lvl5pPr marL="2057400" indent="-228600">
              <a:tabLst>
                <a:tab pos="3429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429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429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429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42900" algn="l"/>
              </a:tabLst>
              <a:defRPr>
                <a:solidFill>
                  <a:schemeClr val="tx1"/>
                </a:solidFill>
                <a:latin typeface="Arial" panose="020B0604020202020204" pitchFamily="34" charset="0"/>
                <a:cs typeface="Arial" panose="020B0604020202020204" pitchFamily="34" charset="0"/>
              </a:defRPr>
            </a:lvl9pPr>
          </a:lstStyle>
          <a:p>
            <a:pPr>
              <a:lnSpc>
                <a:spcPct val="115000"/>
              </a:lnSpc>
              <a:defRPr/>
            </a:pP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II. </a:t>
            </a:r>
            <a:r>
              <a:rPr lang="en-US" altLang="en-US" sz="2800" b="1" dirty="0" err="1">
                <a:latin typeface="Times New Roman" panose="02020603050405020304" pitchFamily="18" charset="0"/>
                <a:cs typeface="Times New Roman" panose="02020603050405020304" pitchFamily="18" charset="0"/>
              </a:rPr>
              <a:t>Thực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trạng</a:t>
            </a:r>
            <a:endParaRPr lang="en-US"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audio>
              <p:cMediaNode vol="83019">
                <p:cTn id="2" repeatCount="indefinite" fill="hold" display="0">
                  <p:stCondLst>
                    <p:cond delay="indefinite"/>
                  </p:stCondLst>
                  <p:endCondLst>
                    <p:cond evt="onStopAudio" delay="0">
                      <p:tgtEl>
                        <p:sldTgt/>
                      </p:tgtEl>
                    </p:cond>
                    <p:cond evt="onNext" delay="0">
                      <p:tgtEl>
                        <p:sldTgt/>
                      </p:tgtEl>
                    </p:cond>
                  </p:endCondLst>
                </p:cTn>
                <p:tgtEl>
                  <p:spTgt spid="1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9B338CD3-BBA0-4372-B582-04359A065FC9}"/>
              </a:ext>
            </a:extLst>
          </p:cNvPr>
          <p:cNvSpPr txBox="1"/>
          <p:nvPr/>
        </p:nvSpPr>
        <p:spPr>
          <a:xfrm>
            <a:off x="884807" y="1106726"/>
            <a:ext cx="10555550" cy="703911"/>
          </a:xfrm>
          <a:prstGeom prst="rect">
            <a:avLst/>
          </a:prstGeom>
          <a:noFill/>
        </p:spPr>
        <p:txBody>
          <a:bodyPr wrap="square">
            <a:spAutoFit/>
          </a:bodyPr>
          <a:lstStyle/>
          <a:p>
            <a:pPr algn="just">
              <a:lnSpc>
                <a:spcPct val="115000"/>
              </a:lnSpc>
              <a:spcAft>
                <a:spcPts val="800"/>
              </a:spcAft>
            </a:pP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3D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nâng cao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rệt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năm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 năm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2021- 2022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3D như sau:</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Bảng 8">
            <a:extLst>
              <a:ext uri="{FF2B5EF4-FFF2-40B4-BE49-F238E27FC236}">
                <a16:creationId xmlns:a16="http://schemas.microsoft.com/office/drawing/2014/main" id="{C30067B3-FE96-4AE6-A57D-9A31035DA53B}"/>
              </a:ext>
            </a:extLst>
          </p:cNvPr>
          <p:cNvGraphicFramePr>
            <a:graphicFrameLocks noGrp="1"/>
          </p:cNvGraphicFramePr>
          <p:nvPr>
            <p:extLst>
              <p:ext uri="{D42A27DB-BD31-4B8C-83A1-F6EECF244321}">
                <p14:modId xmlns:p14="http://schemas.microsoft.com/office/powerpoint/2010/main" val="4207151819"/>
              </p:ext>
            </p:extLst>
          </p:nvPr>
        </p:nvGraphicFramePr>
        <p:xfrm>
          <a:off x="751642" y="2189196"/>
          <a:ext cx="10437776" cy="1887166"/>
        </p:xfrm>
        <a:graphic>
          <a:graphicData uri="http://schemas.openxmlformats.org/drawingml/2006/table">
            <a:tbl>
              <a:tblPr firstRow="1" firstCol="1" bandRow="1">
                <a:tableStyleId>{5C22544A-7EE6-4342-B048-85BDC9FD1C3A}</a:tableStyleId>
              </a:tblPr>
              <a:tblGrid>
                <a:gridCol w="1507361">
                  <a:extLst>
                    <a:ext uri="{9D8B030D-6E8A-4147-A177-3AD203B41FA5}">
                      <a16:colId xmlns:a16="http://schemas.microsoft.com/office/drawing/2014/main" val="4029347554"/>
                    </a:ext>
                  </a:extLst>
                </a:gridCol>
                <a:gridCol w="1054514">
                  <a:extLst>
                    <a:ext uri="{9D8B030D-6E8A-4147-A177-3AD203B41FA5}">
                      <a16:colId xmlns:a16="http://schemas.microsoft.com/office/drawing/2014/main" val="2579555263"/>
                    </a:ext>
                  </a:extLst>
                </a:gridCol>
                <a:gridCol w="937583">
                  <a:extLst>
                    <a:ext uri="{9D8B030D-6E8A-4147-A177-3AD203B41FA5}">
                      <a16:colId xmlns:a16="http://schemas.microsoft.com/office/drawing/2014/main" val="143960564"/>
                    </a:ext>
                  </a:extLst>
                </a:gridCol>
                <a:gridCol w="937583">
                  <a:extLst>
                    <a:ext uri="{9D8B030D-6E8A-4147-A177-3AD203B41FA5}">
                      <a16:colId xmlns:a16="http://schemas.microsoft.com/office/drawing/2014/main" val="2796073299"/>
                    </a:ext>
                  </a:extLst>
                </a:gridCol>
                <a:gridCol w="1200147">
                  <a:extLst>
                    <a:ext uri="{9D8B030D-6E8A-4147-A177-3AD203B41FA5}">
                      <a16:colId xmlns:a16="http://schemas.microsoft.com/office/drawing/2014/main" val="723794941"/>
                    </a:ext>
                  </a:extLst>
                </a:gridCol>
                <a:gridCol w="1200147">
                  <a:extLst>
                    <a:ext uri="{9D8B030D-6E8A-4147-A177-3AD203B41FA5}">
                      <a16:colId xmlns:a16="http://schemas.microsoft.com/office/drawing/2014/main" val="678432530"/>
                    </a:ext>
                  </a:extLst>
                </a:gridCol>
                <a:gridCol w="1200147">
                  <a:extLst>
                    <a:ext uri="{9D8B030D-6E8A-4147-A177-3AD203B41FA5}">
                      <a16:colId xmlns:a16="http://schemas.microsoft.com/office/drawing/2014/main" val="3857422909"/>
                    </a:ext>
                  </a:extLst>
                </a:gridCol>
                <a:gridCol w="1200147">
                  <a:extLst>
                    <a:ext uri="{9D8B030D-6E8A-4147-A177-3AD203B41FA5}">
                      <a16:colId xmlns:a16="http://schemas.microsoft.com/office/drawing/2014/main" val="300828885"/>
                    </a:ext>
                  </a:extLst>
                </a:gridCol>
                <a:gridCol w="1200147">
                  <a:extLst>
                    <a:ext uri="{9D8B030D-6E8A-4147-A177-3AD203B41FA5}">
                      <a16:colId xmlns:a16="http://schemas.microsoft.com/office/drawing/2014/main" val="1303249478"/>
                    </a:ext>
                  </a:extLst>
                </a:gridCol>
              </a:tblGrid>
              <a:tr h="476266">
                <a:tc rowSpan="2">
                  <a:txBody>
                    <a:bodyPr/>
                    <a:lstStyle/>
                    <a:p>
                      <a:pPr algn="ctr">
                        <a:lnSpc>
                          <a:spcPct val="115000"/>
                        </a:lnSpc>
                        <a:spcAft>
                          <a:spcPts val="800"/>
                        </a:spcAft>
                      </a:pPr>
                      <a:r>
                        <a:rPr lang="en-US" sz="1400">
                          <a:effectLst/>
                        </a:rPr>
                        <a:t>Lớp</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15000"/>
                        </a:lnSpc>
                        <a:spcAft>
                          <a:spcPts val="800"/>
                        </a:spcAft>
                      </a:pPr>
                      <a:r>
                        <a:rPr lang="en-US" sz="1400">
                          <a:effectLst/>
                        </a:rPr>
                        <a:t>Môn học và HĐGD</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vi-VN"/>
                    </a:p>
                  </a:txBody>
                  <a:tcPr/>
                </a:tc>
                <a:tc hMerge="1">
                  <a:txBody>
                    <a:bodyPr/>
                    <a:lstStyle/>
                    <a:p>
                      <a:endParaRPr lang="vi-VN"/>
                    </a:p>
                  </a:txBody>
                  <a:tcPr/>
                </a:tc>
                <a:tc gridSpan="3">
                  <a:txBody>
                    <a:bodyPr/>
                    <a:lstStyle/>
                    <a:p>
                      <a:pPr algn="ctr">
                        <a:lnSpc>
                          <a:spcPct val="115000"/>
                        </a:lnSpc>
                        <a:spcAft>
                          <a:spcPts val="800"/>
                        </a:spcAft>
                      </a:pPr>
                      <a:r>
                        <a:rPr lang="en-US" sz="1400" dirty="0" err="1">
                          <a:effectLst/>
                        </a:rPr>
                        <a:t>Năng</a:t>
                      </a:r>
                      <a:r>
                        <a:rPr lang="en-US" sz="1400" dirty="0">
                          <a:effectLst/>
                        </a:rPr>
                        <a:t> </a:t>
                      </a:r>
                      <a:r>
                        <a:rPr lang="en-US" sz="1400" dirty="0" err="1">
                          <a:effectLst/>
                        </a:rPr>
                        <a:t>lực</a:t>
                      </a: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vi-VN"/>
                    </a:p>
                  </a:txBody>
                  <a:tcPr/>
                </a:tc>
                <a:tc hMerge="1">
                  <a:txBody>
                    <a:bodyPr/>
                    <a:lstStyle/>
                    <a:p>
                      <a:endParaRPr lang="vi-VN"/>
                    </a:p>
                  </a:txBody>
                  <a:tcPr/>
                </a:tc>
                <a:tc gridSpan="2">
                  <a:txBody>
                    <a:bodyPr/>
                    <a:lstStyle/>
                    <a:p>
                      <a:pPr algn="ctr">
                        <a:lnSpc>
                          <a:spcPct val="115000"/>
                        </a:lnSpc>
                        <a:spcAft>
                          <a:spcPts val="800"/>
                        </a:spcAft>
                      </a:pPr>
                      <a:r>
                        <a:rPr lang="en-US" sz="1400">
                          <a:effectLst/>
                        </a:rPr>
                        <a:t>Phẩm chất</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vi-VN"/>
                    </a:p>
                  </a:txBody>
                  <a:tcPr/>
                </a:tc>
                <a:extLst>
                  <a:ext uri="{0D108BD9-81ED-4DB2-BD59-A6C34878D82A}">
                    <a16:rowId xmlns:a16="http://schemas.microsoft.com/office/drawing/2014/main" val="3449983715"/>
                  </a:ext>
                </a:extLst>
              </a:tr>
              <a:tr h="476266">
                <a:tc vMerge="1">
                  <a:txBody>
                    <a:bodyPr/>
                    <a:lstStyle/>
                    <a:p>
                      <a:endParaRPr lang="vi-VN"/>
                    </a:p>
                  </a:txBody>
                  <a:tcPr/>
                </a:tc>
                <a:tc>
                  <a:txBody>
                    <a:bodyPr/>
                    <a:lstStyle/>
                    <a:p>
                      <a:pPr algn="ctr">
                        <a:lnSpc>
                          <a:spcPct val="115000"/>
                        </a:lnSpc>
                        <a:spcAft>
                          <a:spcPts val="800"/>
                        </a:spcAft>
                      </a:pPr>
                      <a:r>
                        <a:rPr lang="en-US" sz="1400">
                          <a:effectLst/>
                        </a:rPr>
                        <a:t>HTT</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400" dirty="0">
                          <a:effectLst/>
                        </a:rPr>
                        <a:t>HT</a:t>
                      </a: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400">
                          <a:effectLst/>
                        </a:rPr>
                        <a:t>Chưa HT</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400">
                          <a:effectLst/>
                        </a:rPr>
                        <a:t>Tốt</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400">
                          <a:effectLst/>
                        </a:rPr>
                        <a:t>Đạt</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400">
                          <a:effectLst/>
                        </a:rPr>
                        <a:t>Chưa đạt</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400">
                          <a:effectLst/>
                        </a:rPr>
                        <a:t>Tốt</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400">
                          <a:effectLst/>
                        </a:rPr>
                        <a:t>Đạt</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8381697"/>
                  </a:ext>
                </a:extLst>
              </a:tr>
              <a:tr h="467317">
                <a:tc>
                  <a:txBody>
                    <a:bodyPr/>
                    <a:lstStyle/>
                    <a:p>
                      <a:pPr algn="ctr">
                        <a:lnSpc>
                          <a:spcPct val="115000"/>
                        </a:lnSpc>
                        <a:spcAft>
                          <a:spcPts val="800"/>
                        </a:spcAft>
                      </a:pPr>
                      <a:r>
                        <a:rPr lang="vi-VN" sz="1400">
                          <a:effectLst/>
                        </a:rPr>
                        <a:t>Đầu năm</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vi-VN" sz="1400">
                          <a:effectLst/>
                        </a:rPr>
                        <a:t>2</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vi-VN" sz="1400">
                          <a:effectLst/>
                        </a:rPr>
                        <a:t>31</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vi-VN" sz="1400">
                          <a:effectLst/>
                        </a:rPr>
                        <a:t>3</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vi-VN" sz="1400">
                          <a:effectLst/>
                        </a:rPr>
                        <a:t>2</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vi-VN" sz="1400">
                          <a:effectLst/>
                        </a:rPr>
                        <a:t>31</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vi-VN" sz="1400">
                          <a:effectLst/>
                        </a:rPr>
                        <a:t>3</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vi-VN" sz="1400">
                          <a:effectLst/>
                        </a:rPr>
                        <a:t>6</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vi-VN" sz="1400">
                          <a:effectLst/>
                        </a:rPr>
                        <a:t>30</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8344835"/>
                  </a:ext>
                </a:extLst>
              </a:tr>
              <a:tr h="467317">
                <a:tc>
                  <a:txBody>
                    <a:bodyPr/>
                    <a:lstStyle/>
                    <a:p>
                      <a:pPr algn="ctr">
                        <a:lnSpc>
                          <a:spcPct val="115000"/>
                        </a:lnSpc>
                        <a:spcAft>
                          <a:spcPts val="800"/>
                        </a:spcAft>
                      </a:pPr>
                      <a:r>
                        <a:rPr lang="vi-VN" sz="1400">
                          <a:effectLst/>
                        </a:rPr>
                        <a:t>Giữa học kì I</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vi-VN" sz="1400">
                          <a:effectLst/>
                        </a:rPr>
                        <a:t>8</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vi-VN" sz="1400">
                          <a:effectLst/>
                        </a:rPr>
                        <a:t>28</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vi-VN" sz="1400">
                          <a:effectLst/>
                        </a:rPr>
                        <a:t>0</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vi-VN" sz="1400">
                          <a:effectLst/>
                        </a:rPr>
                        <a:t>8</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vi-VN" sz="1400">
                          <a:effectLst/>
                        </a:rPr>
                        <a:t>28</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vi-VN" sz="1400">
                          <a:effectLst/>
                        </a:rPr>
                        <a:t>0</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vi-VN" sz="1400">
                          <a:effectLst/>
                        </a:rPr>
                        <a:t>16</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vi-VN" sz="1400" dirty="0">
                          <a:effectLst/>
                        </a:rPr>
                        <a:t>20</a:t>
                      </a: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0791286"/>
                  </a:ext>
                </a:extLst>
              </a:tr>
            </a:tbl>
          </a:graphicData>
        </a:graphic>
      </p:graphicFrame>
      <p:sp>
        <p:nvSpPr>
          <p:cNvPr id="11" name="Hộp Văn bản 10">
            <a:extLst>
              <a:ext uri="{FF2B5EF4-FFF2-40B4-BE49-F238E27FC236}">
                <a16:creationId xmlns:a16="http://schemas.microsoft.com/office/drawing/2014/main" id="{16B5CA21-3E24-4E19-A30D-89B7042C4FC0}"/>
              </a:ext>
            </a:extLst>
          </p:cNvPr>
          <p:cNvSpPr txBox="1"/>
          <p:nvPr/>
        </p:nvSpPr>
        <p:spPr>
          <a:xfrm>
            <a:off x="751642" y="4267700"/>
            <a:ext cx="10688715" cy="703911"/>
          </a:xfrm>
          <a:prstGeom prst="rect">
            <a:avLst/>
          </a:prstGeom>
          <a:noFill/>
        </p:spPr>
        <p:txBody>
          <a:bodyPr wrap="square">
            <a:spAutoFit/>
          </a:bodyPr>
          <a:lstStyle/>
          <a:p>
            <a:pPr algn="just">
              <a:lnSpc>
                <a:spcPct val="115000"/>
              </a:lnSpc>
              <a:spcAft>
                <a:spcPts val="800"/>
              </a:spcAft>
            </a:pP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3D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 cao hơn so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năm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sinh luôn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trung cao, sôi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456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4DD158F7-5A3E-48C8-874A-6AFE23B5D340}"/>
              </a:ext>
            </a:extLst>
          </p:cNvPr>
          <p:cNvSpPr txBox="1"/>
          <p:nvPr/>
        </p:nvSpPr>
        <p:spPr>
          <a:xfrm>
            <a:off x="674833" y="644919"/>
            <a:ext cx="9913434"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thảo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nhóm</a:t>
            </a:r>
            <a:r>
              <a:rPr lang="en-US" sz="2000" dirty="0">
                <a:latin typeface="Times New Roman" panose="02020603050405020304" pitchFamily="18" charset="0"/>
                <a:cs typeface="Times New Roman" panose="02020603050405020304" pitchFamily="18" charset="0"/>
              </a:rPr>
              <a:t>, chia </a:t>
            </a:r>
            <a:r>
              <a:rPr lang="en-US" sz="2000" dirty="0" err="1">
                <a:latin typeface="Times New Roman" panose="02020603050405020304" pitchFamily="18" charset="0"/>
                <a:cs typeface="Times New Roman" panose="02020603050405020304" pitchFamily="18" charset="0"/>
              </a:rPr>
              <a:t>sẻ</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kiến</a:t>
            </a:r>
            <a:r>
              <a:rPr lang="en-US" sz="2000" dirty="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p:txBody>
      </p:sp>
      <p:pic>
        <p:nvPicPr>
          <p:cNvPr id="5" name="Hình ảnh 4" descr="Ảnh có chứa trong nhà, tường, người, phòng&#10;&#10;Mô tả được tạo tự động">
            <a:extLst>
              <a:ext uri="{FF2B5EF4-FFF2-40B4-BE49-F238E27FC236}">
                <a16:creationId xmlns:a16="http://schemas.microsoft.com/office/drawing/2014/main" id="{E7F6ADCE-4082-4D75-9F91-9CA6D7250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673" y="1195754"/>
            <a:ext cx="10842173" cy="5017327"/>
          </a:xfrm>
          <a:prstGeom prst="rect">
            <a:avLst/>
          </a:prstGeom>
        </p:spPr>
      </p:pic>
    </p:spTree>
    <p:extLst>
      <p:ext uri="{BB962C8B-B14F-4D97-AF65-F5344CB8AC3E}">
        <p14:creationId xmlns:p14="http://schemas.microsoft.com/office/powerpoint/2010/main" val="3688758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C6B322E4-04EC-4B60-B03E-79D399529A0F}"/>
              </a:ext>
            </a:extLst>
          </p:cNvPr>
          <p:cNvSpPr txBox="1"/>
          <p:nvPr/>
        </p:nvSpPr>
        <p:spPr>
          <a:xfrm>
            <a:off x="707155" y="607812"/>
            <a:ext cx="11227558" cy="460895"/>
          </a:xfrm>
          <a:prstGeom prst="rect">
            <a:avLst/>
          </a:prstGeom>
          <a:noFill/>
        </p:spPr>
        <p:txBody>
          <a:bodyPr wrap="square" rtlCol="0">
            <a:spAutoFit/>
          </a:bodyPr>
          <a:lstStyle/>
          <a:p>
            <a:pPr algn="just">
              <a:lnSpc>
                <a:spcPct val="107000"/>
              </a:lnSpc>
              <a:spcAft>
                <a:spcPts val="800"/>
              </a:spcAft>
            </a:pPr>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 KẾT LUẬN, KIẾN NGHỊ</a:t>
            </a:r>
            <a:endParaRPr lang="vi-VN"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46B52947-1E04-4FDA-8DDD-F972CFA9D22C}"/>
              </a:ext>
            </a:extLst>
          </p:cNvPr>
          <p:cNvSpPr txBox="1"/>
          <p:nvPr/>
        </p:nvSpPr>
        <p:spPr>
          <a:xfrm>
            <a:off x="624837" y="1529602"/>
            <a:ext cx="10749776" cy="3252301"/>
          </a:xfrm>
          <a:prstGeom prst="rect">
            <a:avLst/>
          </a:prstGeom>
          <a:noFill/>
        </p:spPr>
        <p:txBody>
          <a:bodyPr wrap="square" rtlCol="0">
            <a:spAutoFit/>
          </a:bodyPr>
          <a:lstStyle/>
          <a:p>
            <a:pPr indent="457200">
              <a:lnSpc>
                <a:spcPct val="115000"/>
              </a:lnSpc>
            </a:pPr>
            <a:r>
              <a:rPr lang="vi-VN" sz="1800" dirty="0">
                <a:solidFill>
                  <a:srgbClr val="000000"/>
                </a:solidFill>
                <a:effectLst/>
                <a:latin typeface="Times New Roman" panose="02020603050405020304" pitchFamily="18" charset="0"/>
                <a:ea typeface="Times New Roman" panose="02020603050405020304" pitchFamily="18" charset="0"/>
              </a:rPr>
              <a:t>Qua </a:t>
            </a:r>
            <a:r>
              <a:rPr lang="vi-VN" sz="1800" dirty="0" err="1">
                <a:solidFill>
                  <a:srgbClr val="000000"/>
                </a:solidFill>
                <a:effectLst/>
                <a:latin typeface="Times New Roman" panose="02020603050405020304" pitchFamily="18" charset="0"/>
                <a:ea typeface="Times New Roman" panose="02020603050405020304" pitchFamily="18" charset="0"/>
              </a:rPr>
              <a:t>quá</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trình</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thực</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hiện</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biện</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pháp</a:t>
            </a:r>
            <a:r>
              <a:rPr lang="vi-VN" sz="1800" dirty="0">
                <a:solidFill>
                  <a:srgbClr val="000000"/>
                </a:solidFill>
                <a:effectLst/>
                <a:latin typeface="Times New Roman" panose="02020603050405020304" pitchFamily="18" charset="0"/>
                <a:ea typeface="Times New Roman" panose="02020603050405020304" pitchFamily="18" charset="0"/>
              </a:rPr>
              <a:t> xây </a:t>
            </a:r>
            <a:r>
              <a:rPr lang="vi-VN" sz="1800" dirty="0" err="1">
                <a:solidFill>
                  <a:srgbClr val="000000"/>
                </a:solidFill>
                <a:effectLst/>
                <a:latin typeface="Times New Roman" panose="02020603050405020304" pitchFamily="18" charset="0"/>
                <a:ea typeface="Times New Roman" panose="02020603050405020304" pitchFamily="18" charset="0"/>
              </a:rPr>
              <a:t>dựng</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nề</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nếp</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tập</a:t>
            </a:r>
            <a:r>
              <a:rPr lang="vi-VN" sz="1800" dirty="0">
                <a:solidFill>
                  <a:srgbClr val="000000"/>
                </a:solidFill>
                <a:effectLst/>
                <a:latin typeface="Times New Roman" panose="02020603050405020304" pitchFamily="18" charset="0"/>
                <a:ea typeface="Times New Roman" panose="02020603050405020304" pitchFamily="18" charset="0"/>
              </a:rPr>
              <a:t> cho </a:t>
            </a:r>
            <a:r>
              <a:rPr lang="vi-VN" sz="1800" dirty="0" err="1">
                <a:solidFill>
                  <a:srgbClr val="000000"/>
                </a:solidFill>
                <a:effectLst/>
                <a:latin typeface="Times New Roman" panose="02020603050405020304" pitchFamily="18" charset="0"/>
                <a:ea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rPr>
              <a:t> sinh như </a:t>
            </a:r>
            <a:r>
              <a:rPr lang="vi-VN" sz="1800" dirty="0" err="1">
                <a:solidFill>
                  <a:srgbClr val="000000"/>
                </a:solidFill>
                <a:effectLst/>
                <a:latin typeface="Times New Roman" panose="02020603050405020304" pitchFamily="18" charset="0"/>
                <a:ea typeface="Times New Roman" panose="02020603050405020304" pitchFamily="18" charset="0"/>
              </a:rPr>
              <a:t>đã</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trình</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bày</a:t>
            </a:r>
            <a:r>
              <a:rPr lang="vi-VN" sz="1800" dirty="0">
                <a:solidFill>
                  <a:srgbClr val="000000"/>
                </a:solidFill>
                <a:effectLst/>
                <a:latin typeface="Times New Roman" panose="02020603050405020304" pitchFamily="18" charset="0"/>
                <a:ea typeface="Times New Roman" panose="02020603050405020304" pitchFamily="18" charset="0"/>
              </a:rPr>
              <a:t> ở trên, tôi </a:t>
            </a:r>
            <a:r>
              <a:rPr lang="vi-VN" sz="1800" dirty="0" err="1">
                <a:solidFill>
                  <a:srgbClr val="000000"/>
                </a:solidFill>
                <a:effectLst/>
                <a:latin typeface="Times New Roman" panose="02020603050405020304" pitchFamily="18" charset="0"/>
                <a:ea typeface="Times New Roman" panose="02020603050405020304" pitchFamily="18" charset="0"/>
              </a:rPr>
              <a:t>thấy</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rPr>
              <a:t> sinh trong </a:t>
            </a:r>
            <a:r>
              <a:rPr lang="vi-VN" sz="1800" dirty="0" err="1">
                <a:solidFill>
                  <a:srgbClr val="000000"/>
                </a:solidFill>
                <a:effectLst/>
                <a:latin typeface="Times New Roman" panose="02020603050405020304" pitchFamily="18" charset="0"/>
                <a:ea typeface="Times New Roman" panose="02020603050405020304" pitchFamily="18" charset="0"/>
              </a:rPr>
              <a:t>lớp</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có</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chuyển</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biến</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rõ</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rệt</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về</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nề</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nếp</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tập</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cũng</a:t>
            </a:r>
            <a:r>
              <a:rPr lang="vi-VN" sz="1800" dirty="0">
                <a:solidFill>
                  <a:srgbClr val="000000"/>
                </a:solidFill>
                <a:effectLst/>
                <a:latin typeface="Times New Roman" panose="02020603050405020304" pitchFamily="18" charset="0"/>
                <a:ea typeface="Times New Roman" panose="02020603050405020304" pitchFamily="18" charset="0"/>
              </a:rPr>
              <a:t> như </a:t>
            </a:r>
            <a:r>
              <a:rPr lang="vi-VN" sz="1800" dirty="0" err="1">
                <a:solidFill>
                  <a:srgbClr val="000000"/>
                </a:solidFill>
                <a:effectLst/>
                <a:latin typeface="Times New Roman" panose="02020603050405020304" pitchFamily="18" charset="0"/>
                <a:ea typeface="Times New Roman" panose="02020603050405020304" pitchFamily="18" charset="0"/>
              </a:rPr>
              <a:t>nề</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nếp</a:t>
            </a:r>
            <a:r>
              <a:rPr lang="vi-VN" sz="1800" dirty="0">
                <a:solidFill>
                  <a:srgbClr val="000000"/>
                </a:solidFill>
                <a:effectLst/>
                <a:latin typeface="Times New Roman" panose="02020603050405020304" pitchFamily="18" charset="0"/>
                <a:ea typeface="Times New Roman" panose="02020603050405020304" pitchFamily="18" charset="0"/>
              </a:rPr>
              <a:t> sinh </a:t>
            </a:r>
            <a:r>
              <a:rPr lang="vi-VN" sz="1800" dirty="0" err="1">
                <a:solidFill>
                  <a:srgbClr val="000000"/>
                </a:solidFill>
                <a:effectLst/>
                <a:latin typeface="Times New Roman" panose="02020603050405020304" pitchFamily="18" charset="0"/>
                <a:ea typeface="Times New Roman" panose="02020603050405020304" pitchFamily="18" charset="0"/>
              </a:rPr>
              <a:t>hoạt</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điều</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đó</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đã</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trở</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thành</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thói</a:t>
            </a:r>
            <a:r>
              <a:rPr lang="vi-VN" sz="1800" dirty="0">
                <a:solidFill>
                  <a:srgbClr val="000000"/>
                </a:solidFill>
                <a:effectLst/>
                <a:latin typeface="Times New Roman" panose="02020603050405020304" pitchFamily="18" charset="0"/>
                <a:ea typeface="Times New Roman" panose="02020603050405020304" pitchFamily="18" charset="0"/>
              </a:rPr>
              <a:t> quen </a:t>
            </a:r>
            <a:r>
              <a:rPr lang="vi-VN" sz="1800" dirty="0" err="1">
                <a:solidFill>
                  <a:srgbClr val="000000"/>
                </a:solidFill>
                <a:effectLst/>
                <a:latin typeface="Times New Roman" panose="02020603050405020304" pitchFamily="18" charset="0"/>
                <a:ea typeface="Times New Roman" panose="02020603050405020304" pitchFamily="18" charset="0"/>
              </a:rPr>
              <a:t>của</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mỗi</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rPr>
              <a:t> sinh. </a:t>
            </a:r>
            <a:r>
              <a:rPr lang="vi-VN" sz="1800" dirty="0" err="1">
                <a:solidFill>
                  <a:srgbClr val="000000"/>
                </a:solidFill>
                <a:effectLst/>
                <a:latin typeface="Times New Roman" panose="02020603050405020304" pitchFamily="18" charset="0"/>
                <a:ea typeface="Times New Roman" panose="02020603050405020304" pitchFamily="18" charset="0"/>
              </a:rPr>
              <a:t>Từ</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đó</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chất</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lượng</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tập</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của</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rPr>
              <a:t> sinh </a:t>
            </a:r>
            <a:r>
              <a:rPr lang="vi-VN" sz="1800" dirty="0" err="1">
                <a:solidFill>
                  <a:srgbClr val="000000"/>
                </a:solidFill>
                <a:effectLst/>
                <a:latin typeface="Times New Roman" panose="02020603050405020304" pitchFamily="18" charset="0"/>
                <a:ea typeface="Times New Roman" panose="02020603050405020304" pitchFamily="18" charset="0"/>
              </a:rPr>
              <a:t>cũng</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được</a:t>
            </a:r>
            <a:r>
              <a:rPr lang="vi-VN" sz="1800" dirty="0">
                <a:solidFill>
                  <a:srgbClr val="000000"/>
                </a:solidFill>
                <a:effectLst/>
                <a:latin typeface="Times New Roman" panose="02020603050405020304" pitchFamily="18" charset="0"/>
                <a:ea typeface="Times New Roman" panose="02020603050405020304" pitchFamily="18" charset="0"/>
              </a:rPr>
              <a:t> nâng lên, </a:t>
            </a:r>
            <a:r>
              <a:rPr lang="vi-VN" sz="1800" dirty="0" err="1">
                <a:solidFill>
                  <a:srgbClr val="000000"/>
                </a:solidFill>
                <a:effectLst/>
                <a:latin typeface="Times New Roman" panose="02020603050405020304" pitchFamily="18" charset="0"/>
                <a:ea typeface="Times New Roman" panose="02020603050405020304" pitchFamily="18" charset="0"/>
              </a:rPr>
              <a:t>các</a:t>
            </a:r>
            <a:r>
              <a:rPr lang="vi-VN" sz="1800" dirty="0">
                <a:solidFill>
                  <a:srgbClr val="000000"/>
                </a:solidFill>
                <a:effectLst/>
                <a:latin typeface="Times New Roman" panose="02020603050405020304" pitchFamily="18" charset="0"/>
                <a:ea typeface="Times New Roman" panose="02020603050405020304" pitchFamily="18" charset="0"/>
              </a:rPr>
              <a:t> em luôn </a:t>
            </a:r>
            <a:r>
              <a:rPr lang="vi-VN" sz="1800" dirty="0" err="1">
                <a:solidFill>
                  <a:srgbClr val="000000"/>
                </a:solidFill>
                <a:effectLst/>
                <a:latin typeface="Times New Roman" panose="02020603050405020304" pitchFamily="18" charset="0"/>
                <a:ea typeface="Times New Roman" panose="02020603050405020304" pitchFamily="18" charset="0"/>
              </a:rPr>
              <a:t>chủ</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động</a:t>
            </a:r>
            <a:r>
              <a:rPr lang="vi-VN" sz="1800" dirty="0">
                <a:solidFill>
                  <a:srgbClr val="000000"/>
                </a:solidFill>
                <a:effectLst/>
                <a:latin typeface="Times New Roman" panose="02020603050405020304" pitchFamily="18" charset="0"/>
                <a:ea typeface="Times New Roman" panose="02020603050405020304" pitchFamily="18" charset="0"/>
              </a:rPr>
              <a:t> trong </a:t>
            </a:r>
            <a:r>
              <a:rPr lang="vi-VN" sz="1800" dirty="0" err="1">
                <a:solidFill>
                  <a:srgbClr val="000000"/>
                </a:solidFill>
                <a:effectLst/>
                <a:latin typeface="Times New Roman" panose="02020603050405020304" pitchFamily="18" charset="0"/>
                <a:ea typeface="Times New Roman" panose="02020603050405020304" pitchFamily="18" charset="0"/>
              </a:rPr>
              <a:t>việc</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tập</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Bản</a:t>
            </a:r>
            <a:r>
              <a:rPr lang="vi-VN" sz="1800" dirty="0">
                <a:solidFill>
                  <a:srgbClr val="000000"/>
                </a:solidFill>
                <a:effectLst/>
                <a:latin typeface="Times New Roman" panose="02020603050405020304" pitchFamily="18" charset="0"/>
                <a:ea typeface="Times New Roman" panose="02020603050405020304" pitchFamily="18" charset="0"/>
              </a:rPr>
              <a:t> thân </a:t>
            </a:r>
            <a:r>
              <a:rPr lang="vi-VN" sz="1800" dirty="0" err="1">
                <a:solidFill>
                  <a:srgbClr val="000000"/>
                </a:solidFill>
                <a:effectLst/>
                <a:latin typeface="Times New Roman" panose="02020603050405020304" pitchFamily="18" charset="0"/>
                <a:ea typeface="Times New Roman" panose="02020603050405020304" pitchFamily="18" charset="0"/>
              </a:rPr>
              <a:t>giáo</a:t>
            </a:r>
            <a:r>
              <a:rPr lang="vi-VN" sz="1800" dirty="0">
                <a:solidFill>
                  <a:srgbClr val="000000"/>
                </a:solidFill>
                <a:effectLst/>
                <a:latin typeface="Times New Roman" panose="02020603050405020304" pitchFamily="18" charset="0"/>
                <a:ea typeface="Times New Roman" panose="02020603050405020304" pitchFamily="18" charset="0"/>
              </a:rPr>
              <a:t> viên </a:t>
            </a:r>
            <a:r>
              <a:rPr lang="vi-VN" sz="1800" dirty="0" err="1">
                <a:solidFill>
                  <a:srgbClr val="000000"/>
                </a:solidFill>
                <a:effectLst/>
                <a:latin typeface="Times New Roman" panose="02020603050405020304" pitchFamily="18" charset="0"/>
                <a:ea typeface="Times New Roman" panose="02020603050405020304" pitchFamily="18" charset="0"/>
              </a:rPr>
              <a:t>cũng</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cảm</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thấy</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hứng</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thú</a:t>
            </a:r>
            <a:r>
              <a:rPr lang="vi-VN" sz="1800" dirty="0">
                <a:solidFill>
                  <a:srgbClr val="000000"/>
                </a:solidFill>
                <a:effectLst/>
                <a:latin typeface="Times New Roman" panose="02020603050405020304" pitchFamily="18" charset="0"/>
                <a:ea typeface="Times New Roman" panose="02020603050405020304" pitchFamily="18" charset="0"/>
              </a:rPr>
              <a:t> trong </a:t>
            </a:r>
            <a:r>
              <a:rPr lang="vi-VN" sz="1800" dirty="0" err="1">
                <a:solidFill>
                  <a:srgbClr val="000000"/>
                </a:solidFill>
                <a:effectLst/>
                <a:latin typeface="Times New Roman" panose="02020603050405020304" pitchFamily="18" charset="0"/>
                <a:ea typeface="Times New Roman" panose="02020603050405020304" pitchFamily="18" charset="0"/>
              </a:rPr>
              <a:t>giảng</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dạy</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có</a:t>
            </a:r>
            <a:r>
              <a:rPr lang="vi-VN" sz="1800" dirty="0">
                <a:solidFill>
                  <a:srgbClr val="000000"/>
                </a:solidFill>
                <a:effectLst/>
                <a:latin typeface="Times New Roman" panose="02020603050405020304" pitchFamily="18" charset="0"/>
                <a:ea typeface="Times New Roman" panose="02020603050405020304" pitchFamily="18" charset="0"/>
              </a:rPr>
              <a:t> ý </a:t>
            </a:r>
            <a:r>
              <a:rPr lang="vi-VN" sz="1800" dirty="0" err="1">
                <a:solidFill>
                  <a:srgbClr val="000000"/>
                </a:solidFill>
                <a:effectLst/>
                <a:latin typeface="Times New Roman" panose="02020603050405020304" pitchFamily="18" charset="0"/>
                <a:ea typeface="Times New Roman" panose="02020603050405020304" pitchFamily="18" charset="0"/>
              </a:rPr>
              <a:t>thức</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chuẩn</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bị</a:t>
            </a:r>
            <a:r>
              <a:rPr lang="vi-VN" sz="1800" dirty="0">
                <a:solidFill>
                  <a:srgbClr val="000000"/>
                </a:solidFill>
                <a:effectLst/>
                <a:latin typeface="Times New Roman" panose="02020603050405020304" pitchFamily="18" charset="0"/>
                <a:ea typeface="Times New Roman" panose="02020603050405020304" pitchFamily="18" charset="0"/>
              </a:rPr>
              <a:t> chu </a:t>
            </a:r>
            <a:r>
              <a:rPr lang="vi-VN" sz="1800" dirty="0" err="1">
                <a:solidFill>
                  <a:srgbClr val="000000"/>
                </a:solidFill>
                <a:effectLst/>
                <a:latin typeface="Times New Roman" panose="02020603050405020304" pitchFamily="18" charset="0"/>
                <a:ea typeface="Times New Roman" panose="02020603050405020304" pitchFamily="18" charset="0"/>
              </a:rPr>
              <a:t>đáo</a:t>
            </a:r>
            <a:r>
              <a:rPr lang="vi-VN" sz="1800" dirty="0">
                <a:solidFill>
                  <a:srgbClr val="000000"/>
                </a:solidFill>
                <a:effectLst/>
                <a:latin typeface="Times New Roman" panose="02020603050405020304" pitchFamily="18" charset="0"/>
                <a:ea typeface="Times New Roman" panose="02020603050405020304" pitchFamily="18" charset="0"/>
              </a:rPr>
              <a:t> cho </a:t>
            </a:r>
            <a:r>
              <a:rPr lang="vi-VN" sz="1800" dirty="0" err="1">
                <a:solidFill>
                  <a:srgbClr val="000000"/>
                </a:solidFill>
                <a:effectLst/>
                <a:latin typeface="Times New Roman" panose="02020603050405020304" pitchFamily="18" charset="0"/>
                <a:ea typeface="Times New Roman" panose="02020603050405020304" pitchFamily="18" charset="0"/>
              </a:rPr>
              <a:t>các</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giờ</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dạy</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rPr>
              <a:t>, luôn </a:t>
            </a:r>
            <a:r>
              <a:rPr lang="vi-VN" sz="1800" dirty="0" err="1">
                <a:solidFill>
                  <a:srgbClr val="000000"/>
                </a:solidFill>
                <a:effectLst/>
                <a:latin typeface="Times New Roman" panose="02020603050405020304" pitchFamily="18" charset="0"/>
                <a:ea typeface="Times New Roman" panose="02020603050405020304" pitchFamily="18" charset="0"/>
              </a:rPr>
              <a:t>tìm</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tòi</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áp</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dụng</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những</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hình</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thức</a:t>
            </a:r>
            <a:r>
              <a:rPr lang="vi-VN" sz="1800" dirty="0">
                <a:solidFill>
                  <a:srgbClr val="000000"/>
                </a:solidFill>
                <a:effectLst/>
                <a:latin typeface="Times New Roman" panose="02020603050405020304" pitchFamily="18" charset="0"/>
                <a:ea typeface="Times New Roman" panose="02020603050405020304" pitchFamily="18" charset="0"/>
              </a:rPr>
              <a:t>, phương </a:t>
            </a:r>
            <a:r>
              <a:rPr lang="vi-VN" sz="1800" dirty="0" err="1">
                <a:solidFill>
                  <a:srgbClr val="000000"/>
                </a:solidFill>
                <a:effectLst/>
                <a:latin typeface="Times New Roman" panose="02020603050405020304" pitchFamily="18" charset="0"/>
                <a:ea typeface="Times New Roman" panose="02020603050405020304" pitchFamily="18" charset="0"/>
              </a:rPr>
              <a:t>pháp</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dạy</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tối</a:t>
            </a:r>
            <a:r>
              <a:rPr lang="vi-VN" sz="1800" dirty="0">
                <a:solidFill>
                  <a:srgbClr val="000000"/>
                </a:solidFill>
                <a:effectLst/>
                <a:latin typeface="Times New Roman" panose="02020603050405020304" pitchFamily="18" charset="0"/>
                <a:ea typeface="Times New Roman" panose="02020603050405020304" pitchFamily="18" charset="0"/>
              </a:rPr>
              <a:t> ưu </a:t>
            </a:r>
            <a:r>
              <a:rPr lang="vi-VN" sz="1800" dirty="0" err="1">
                <a:solidFill>
                  <a:srgbClr val="000000"/>
                </a:solidFill>
                <a:effectLst/>
                <a:latin typeface="Times New Roman" panose="02020603050405020304" pitchFamily="18" charset="0"/>
                <a:ea typeface="Times New Roman" panose="02020603050405020304" pitchFamily="18" charset="0"/>
              </a:rPr>
              <a:t>nhất</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để</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kích</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thích</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sự</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sáng</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tạo</a:t>
            </a:r>
            <a:r>
              <a:rPr lang="vi-VN" sz="1800" dirty="0">
                <a:solidFill>
                  <a:srgbClr val="000000"/>
                </a:solidFill>
                <a:effectLst/>
                <a:latin typeface="Times New Roman" panose="02020603050405020304" pitchFamily="18" charset="0"/>
                <a:ea typeface="Times New Roman" panose="02020603050405020304" pitchFamily="18" charset="0"/>
              </a:rPr>
              <a:t> trong </a:t>
            </a:r>
            <a:r>
              <a:rPr lang="vi-VN" sz="1800" dirty="0" err="1">
                <a:solidFill>
                  <a:srgbClr val="000000"/>
                </a:solidFill>
                <a:effectLst/>
                <a:latin typeface="Times New Roman" panose="02020603050405020304" pitchFamily="18" charset="0"/>
                <a:ea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rPr>
              <a:t> sinh. </a:t>
            </a:r>
            <a:r>
              <a:rPr lang="vi-VN" sz="1800" dirty="0" err="1">
                <a:solidFill>
                  <a:srgbClr val="000000"/>
                </a:solidFill>
                <a:effectLst/>
                <a:latin typeface="Times New Roman" panose="02020603050405020304" pitchFamily="18" charset="0"/>
                <a:ea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rPr>
              <a:t> sinh </a:t>
            </a:r>
            <a:r>
              <a:rPr lang="vi-VN" sz="1800" dirty="0" err="1">
                <a:solidFill>
                  <a:srgbClr val="000000"/>
                </a:solidFill>
                <a:effectLst/>
                <a:latin typeface="Times New Roman" panose="02020603050405020304" pitchFamily="18" charset="0"/>
                <a:ea typeface="Times New Roman" panose="02020603050405020304" pitchFamily="18" charset="0"/>
              </a:rPr>
              <a:t>có</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điều</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kiện</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để</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tập</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tốt</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và</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thấy</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được</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niềm</a:t>
            </a:r>
            <a:r>
              <a:rPr lang="vi-VN" sz="1800" dirty="0">
                <a:solidFill>
                  <a:srgbClr val="000000"/>
                </a:solidFill>
                <a:effectLst/>
                <a:latin typeface="Times New Roman" panose="02020603050405020304" pitchFamily="18" charset="0"/>
                <a:ea typeface="Times New Roman" panose="02020603050405020304" pitchFamily="18" charset="0"/>
              </a:rPr>
              <a:t> vui khi </a:t>
            </a:r>
            <a:r>
              <a:rPr lang="vi-VN" sz="1800" dirty="0" err="1">
                <a:solidFill>
                  <a:srgbClr val="000000"/>
                </a:solidFill>
                <a:effectLst/>
                <a:latin typeface="Times New Roman" panose="02020603050405020304" pitchFamily="18" charset="0"/>
                <a:ea typeface="Times New Roman" panose="02020603050405020304" pitchFamily="18" charset="0"/>
              </a:rPr>
              <a:t>đến</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trường</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được</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bộc</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lộ</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những</a:t>
            </a:r>
            <a:r>
              <a:rPr lang="vi-VN" sz="1800" dirty="0">
                <a:solidFill>
                  <a:srgbClr val="000000"/>
                </a:solidFill>
                <a:effectLst/>
                <a:latin typeface="Times New Roman" panose="02020603050405020304" pitchFamily="18" charset="0"/>
                <a:ea typeface="Times New Roman" panose="02020603050405020304" pitchFamily="18" charset="0"/>
              </a:rPr>
              <a:t> suy </a:t>
            </a:r>
            <a:r>
              <a:rPr lang="vi-VN" sz="1800" dirty="0" err="1">
                <a:solidFill>
                  <a:srgbClr val="000000"/>
                </a:solidFill>
                <a:effectLst/>
                <a:latin typeface="Times New Roman" panose="02020603050405020304" pitchFamily="18" charset="0"/>
                <a:ea typeface="Times New Roman" panose="02020603050405020304" pitchFamily="18" charset="0"/>
              </a:rPr>
              <a:t>nghĩ</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và</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việc</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làm</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của</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mình</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trước</a:t>
            </a:r>
            <a:r>
              <a:rPr lang="vi-VN" sz="1800" dirty="0">
                <a:solidFill>
                  <a:srgbClr val="000000"/>
                </a:solidFill>
                <a:effectLst/>
                <a:latin typeface="Times New Roman" panose="02020603050405020304" pitchFamily="18" charset="0"/>
                <a:ea typeface="Times New Roman" panose="02020603050405020304" pitchFamily="18" charset="0"/>
              </a:rPr>
              <a:t> cô </a:t>
            </a:r>
            <a:r>
              <a:rPr lang="vi-VN" sz="1800" dirty="0" err="1">
                <a:solidFill>
                  <a:srgbClr val="000000"/>
                </a:solidFill>
                <a:effectLst/>
                <a:latin typeface="Times New Roman" panose="02020603050405020304" pitchFamily="18" charset="0"/>
                <a:ea typeface="Times New Roman" panose="02020603050405020304" pitchFamily="18" charset="0"/>
              </a:rPr>
              <a:t>giáo</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và</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các</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bạn</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Tình</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bạn</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tính</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cộng</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đồng</a:t>
            </a:r>
            <a:r>
              <a:rPr lang="vi-VN" sz="1800" dirty="0">
                <a:solidFill>
                  <a:srgbClr val="000000"/>
                </a:solidFill>
                <a:effectLst/>
                <a:latin typeface="Times New Roman" panose="02020603050405020304" pitchFamily="18" charset="0"/>
                <a:ea typeface="Times New Roman" panose="02020603050405020304" pitchFamily="18" charset="0"/>
              </a:rPr>
              <a:t> trong </a:t>
            </a:r>
            <a:r>
              <a:rPr lang="vi-VN" sz="1800" dirty="0" err="1">
                <a:solidFill>
                  <a:srgbClr val="000000"/>
                </a:solidFill>
                <a:effectLst/>
                <a:latin typeface="Times New Roman" panose="02020603050405020304" pitchFamily="18" charset="0"/>
                <a:ea typeface="Times New Roman" panose="02020603050405020304" pitchFamily="18" charset="0"/>
              </a:rPr>
              <a:t>tập</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thể</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lớp</a:t>
            </a:r>
            <a:r>
              <a:rPr lang="vi-VN" sz="1800" dirty="0">
                <a:solidFill>
                  <a:srgbClr val="000000"/>
                </a:solidFill>
                <a:effectLst/>
                <a:latin typeface="Times New Roman" panose="02020603050405020304" pitchFamily="18" charset="0"/>
                <a:ea typeface="Times New Roman" panose="02020603050405020304" pitchFamily="18" charset="0"/>
              </a:rPr>
              <a:t> 3D </a:t>
            </a:r>
            <a:r>
              <a:rPr lang="vi-VN" sz="1800" dirty="0" err="1">
                <a:solidFill>
                  <a:srgbClr val="000000"/>
                </a:solidFill>
                <a:effectLst/>
                <a:latin typeface="Times New Roman" panose="02020603050405020304" pitchFamily="18" charset="0"/>
                <a:ea typeface="Times New Roman" panose="02020603050405020304" pitchFamily="18" charset="0"/>
              </a:rPr>
              <a:t>được</a:t>
            </a:r>
            <a:r>
              <a:rPr lang="vi-VN" sz="1800" dirty="0">
                <a:solidFill>
                  <a:srgbClr val="000000"/>
                </a:solidFill>
                <a:effectLst/>
                <a:latin typeface="Times New Roman" panose="02020603050405020304" pitchFamily="18" charset="0"/>
                <a:ea typeface="Times New Roman" panose="02020603050405020304" pitchFamily="18" charset="0"/>
              </a:rPr>
              <a:t> xây </a:t>
            </a:r>
            <a:r>
              <a:rPr lang="vi-VN" sz="1800" dirty="0" err="1">
                <a:solidFill>
                  <a:srgbClr val="000000"/>
                </a:solidFill>
                <a:effectLst/>
                <a:latin typeface="Times New Roman" panose="02020603050405020304" pitchFamily="18" charset="0"/>
                <a:ea typeface="Times New Roman" panose="02020603050405020304" pitchFamily="18" charset="0"/>
              </a:rPr>
              <a:t>dựng</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và</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củng</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cố</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bền</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vững</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để</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các</a:t>
            </a:r>
            <a:r>
              <a:rPr lang="vi-VN" sz="1800" dirty="0">
                <a:solidFill>
                  <a:srgbClr val="000000"/>
                </a:solidFill>
                <a:effectLst/>
                <a:latin typeface="Times New Roman" panose="02020603050405020304" pitchFamily="18" charset="0"/>
                <a:ea typeface="Times New Roman" panose="02020603050405020304" pitchFamily="18" charset="0"/>
              </a:rPr>
              <a:t> em </a:t>
            </a:r>
            <a:r>
              <a:rPr lang="vi-VN" sz="1800" dirty="0" err="1">
                <a:solidFill>
                  <a:srgbClr val="000000"/>
                </a:solidFill>
                <a:effectLst/>
                <a:latin typeface="Times New Roman" panose="02020603050405020304" pitchFamily="18" charset="0"/>
                <a:ea typeface="Times New Roman" panose="02020603050405020304" pitchFamily="18" charset="0"/>
              </a:rPr>
              <a:t>có</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điều</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kiện</a:t>
            </a:r>
            <a:r>
              <a:rPr lang="vi-VN" sz="1800" dirty="0">
                <a:solidFill>
                  <a:srgbClr val="000000"/>
                </a:solidFill>
                <a:effectLst/>
                <a:latin typeface="Times New Roman" panose="02020603050405020304" pitchFamily="18" charset="0"/>
                <a:ea typeface="Times New Roman" panose="02020603050405020304" pitchFamily="18" charset="0"/>
              </a:rPr>
              <a:t> nuôi </a:t>
            </a:r>
            <a:r>
              <a:rPr lang="vi-VN" sz="1800" dirty="0" err="1">
                <a:solidFill>
                  <a:srgbClr val="000000"/>
                </a:solidFill>
                <a:effectLst/>
                <a:latin typeface="Times New Roman" panose="02020603050405020304" pitchFamily="18" charset="0"/>
                <a:ea typeface="Times New Roman" panose="02020603050405020304" pitchFamily="18" charset="0"/>
              </a:rPr>
              <a:t>dưỡng</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những</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ước</a:t>
            </a:r>
            <a:r>
              <a:rPr lang="vi-VN" sz="1800" dirty="0">
                <a:solidFill>
                  <a:srgbClr val="000000"/>
                </a:solidFill>
                <a:effectLst/>
                <a:latin typeface="Times New Roman" panose="02020603050405020304" pitchFamily="18" charset="0"/>
                <a:ea typeface="Times New Roman" panose="02020603050405020304" pitchFamily="18" charset="0"/>
              </a:rPr>
              <a:t> mơ </a:t>
            </a:r>
            <a:r>
              <a:rPr lang="vi-VN" sz="1800" dirty="0" err="1">
                <a:solidFill>
                  <a:srgbClr val="000000"/>
                </a:solidFill>
                <a:effectLst/>
                <a:latin typeface="Times New Roman" panose="02020603050405020304" pitchFamily="18" charset="0"/>
                <a:ea typeface="Times New Roman" panose="02020603050405020304" pitchFamily="18" charset="0"/>
              </a:rPr>
              <a:t>tốt</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đẹp</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về</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mái</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trường</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về</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thầy</a:t>
            </a:r>
            <a:r>
              <a:rPr lang="vi-VN" sz="1800" dirty="0">
                <a:solidFill>
                  <a:srgbClr val="000000"/>
                </a:solidFill>
                <a:effectLst/>
                <a:latin typeface="Times New Roman" panose="02020603050405020304" pitchFamily="18" charset="0"/>
                <a:ea typeface="Times New Roman" panose="02020603050405020304" pitchFamily="18" charset="0"/>
              </a:rPr>
              <a:t> cô </a:t>
            </a:r>
            <a:r>
              <a:rPr lang="vi-VN" sz="1800" dirty="0" err="1">
                <a:solidFill>
                  <a:srgbClr val="000000"/>
                </a:solidFill>
                <a:effectLst/>
                <a:latin typeface="Times New Roman" panose="02020603050405020304" pitchFamily="18" charset="0"/>
                <a:ea typeface="Times New Roman" panose="02020603050405020304" pitchFamily="18" charset="0"/>
              </a:rPr>
              <a:t>và</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bạn</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bè</a:t>
            </a:r>
            <a:r>
              <a:rPr lang="vi-VN" sz="1800" dirty="0">
                <a:solidFill>
                  <a:srgbClr val="000000"/>
                </a:solidFill>
                <a:effectLst/>
                <a:latin typeface="Times New Roman" panose="02020603050405020304" pitchFamily="18" charset="0"/>
                <a:ea typeface="Times New Roman" panose="02020603050405020304" pitchFamily="18" charset="0"/>
              </a:rPr>
              <a:t>.</a:t>
            </a:r>
            <a:endParaRPr lang="vi-VN" sz="1800" dirty="0">
              <a:effectLst/>
              <a:latin typeface="Times New Roman" panose="02020603050405020304" pitchFamily="18" charset="0"/>
              <a:ea typeface="Times New Roman" panose="02020603050405020304" pitchFamily="18" charset="0"/>
            </a:endParaRPr>
          </a:p>
          <a:p>
            <a:pPr>
              <a:lnSpc>
                <a:spcPct val="115000"/>
              </a:lnSpc>
            </a:pP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Với</a:t>
            </a:r>
            <a:r>
              <a:rPr lang="vi-VN" sz="1800" dirty="0">
                <a:solidFill>
                  <a:srgbClr val="000000"/>
                </a:solidFill>
                <a:effectLst/>
                <a:latin typeface="Times New Roman" panose="02020603050405020304" pitchFamily="18" charset="0"/>
                <a:ea typeface="Times New Roman" panose="02020603050405020304" pitchFamily="18" charset="0"/>
              </a:rPr>
              <a:t> ý </a:t>
            </a:r>
            <a:r>
              <a:rPr lang="vi-VN" sz="1800" dirty="0" err="1">
                <a:solidFill>
                  <a:srgbClr val="000000"/>
                </a:solidFill>
                <a:effectLst/>
                <a:latin typeface="Times New Roman" panose="02020603050405020304" pitchFamily="18" charset="0"/>
                <a:ea typeface="Times New Roman" panose="02020603050405020304" pitchFamily="18" charset="0"/>
              </a:rPr>
              <a:t>chí</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quyết</a:t>
            </a:r>
            <a:r>
              <a:rPr lang="vi-VN" sz="1800" dirty="0">
                <a:solidFill>
                  <a:srgbClr val="000000"/>
                </a:solidFill>
                <a:effectLst/>
                <a:latin typeface="Times New Roman" panose="02020603050405020304" pitchFamily="18" charset="0"/>
                <a:ea typeface="Times New Roman" panose="02020603050405020304" pitchFamily="18" charset="0"/>
              </a:rPr>
              <a:t> tâm xây </a:t>
            </a:r>
            <a:r>
              <a:rPr lang="vi-VN" sz="1800" dirty="0" err="1">
                <a:solidFill>
                  <a:srgbClr val="000000"/>
                </a:solidFill>
                <a:effectLst/>
                <a:latin typeface="Times New Roman" panose="02020603050405020304" pitchFamily="18" charset="0"/>
                <a:ea typeface="Times New Roman" panose="02020603050405020304" pitchFamily="18" charset="0"/>
              </a:rPr>
              <a:t>dựng</a:t>
            </a:r>
            <a:r>
              <a:rPr lang="vi-VN" sz="1800" dirty="0">
                <a:solidFill>
                  <a:srgbClr val="000000"/>
                </a:solidFill>
                <a:effectLst/>
                <a:latin typeface="Times New Roman" panose="02020603050405020304" pitchFamily="18" charset="0"/>
                <a:ea typeface="Times New Roman" panose="02020603050405020304" pitchFamily="18" charset="0"/>
              </a:rPr>
              <a:t> cho </a:t>
            </a:r>
            <a:r>
              <a:rPr lang="vi-VN" sz="1800" dirty="0" err="1">
                <a:solidFill>
                  <a:srgbClr val="000000"/>
                </a:solidFill>
                <a:effectLst/>
                <a:latin typeface="Times New Roman" panose="02020603050405020304" pitchFamily="18" charset="0"/>
                <a:ea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rPr>
              <a:t> sinh </a:t>
            </a:r>
            <a:r>
              <a:rPr lang="vi-VN" sz="1800" dirty="0" err="1">
                <a:solidFill>
                  <a:srgbClr val="000000"/>
                </a:solidFill>
                <a:effectLst/>
                <a:latin typeface="Times New Roman" panose="02020603050405020304" pitchFamily="18" charset="0"/>
                <a:ea typeface="Times New Roman" panose="02020603050405020304" pitchFamily="18" charset="0"/>
              </a:rPr>
              <a:t>có</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nề</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nếp</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tập</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tốt</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chắc</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chắn</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rPr>
              <a:t> sinh </a:t>
            </a:r>
            <a:r>
              <a:rPr lang="vi-VN" sz="1800" dirty="0" err="1">
                <a:solidFill>
                  <a:srgbClr val="000000"/>
                </a:solidFill>
                <a:effectLst/>
                <a:latin typeface="Times New Roman" panose="02020603050405020304" pitchFamily="18" charset="0"/>
                <a:ea typeface="Times New Roman" panose="02020603050405020304" pitchFamily="18" charset="0"/>
              </a:rPr>
              <a:t>lớp</a:t>
            </a:r>
            <a:r>
              <a:rPr lang="vi-VN" sz="1800" dirty="0">
                <a:solidFill>
                  <a:srgbClr val="000000"/>
                </a:solidFill>
                <a:effectLst/>
                <a:latin typeface="Times New Roman" panose="02020603050405020304" pitchFamily="18" charset="0"/>
                <a:ea typeface="Times New Roman" panose="02020603050405020304" pitchFamily="18" charset="0"/>
              </a:rPr>
              <a:t> 3D </a:t>
            </a:r>
            <a:r>
              <a:rPr lang="vi-VN" sz="1800" dirty="0" err="1">
                <a:solidFill>
                  <a:srgbClr val="000000"/>
                </a:solidFill>
                <a:effectLst/>
                <a:latin typeface="Times New Roman" panose="02020603050405020304" pitchFamily="18" charset="0"/>
                <a:ea typeface="Times New Roman" panose="02020603050405020304" pitchFamily="18" charset="0"/>
              </a:rPr>
              <a:t>trường</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Tiểu</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Lý</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Thường</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Kiệt</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sẽ</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đạt</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được</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kết</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quả</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chất</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lượng</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giáo</a:t>
            </a:r>
            <a:r>
              <a:rPr lang="vi-VN" sz="1800" dirty="0">
                <a:solidFill>
                  <a:srgbClr val="000000"/>
                </a:solidFill>
                <a:effectLst/>
                <a:latin typeface="Times New Roman" panose="02020603050405020304" pitchFamily="18" charset="0"/>
                <a:ea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rPr>
              <a:t>dục</a:t>
            </a:r>
            <a:r>
              <a:rPr lang="vi-VN" sz="1800" dirty="0">
                <a:solidFill>
                  <a:srgbClr val="000000"/>
                </a:solidFill>
                <a:effectLst/>
                <a:latin typeface="Times New Roman" panose="02020603050405020304" pitchFamily="18" charset="0"/>
                <a:ea typeface="Times New Roman" panose="02020603050405020304" pitchFamily="18" charset="0"/>
              </a:rPr>
              <a:t> như mong </a:t>
            </a:r>
            <a:r>
              <a:rPr lang="vi-VN" sz="1800" dirty="0" err="1">
                <a:solidFill>
                  <a:srgbClr val="000000"/>
                </a:solidFill>
                <a:effectLst/>
                <a:latin typeface="Times New Roman" panose="02020603050405020304" pitchFamily="18" charset="0"/>
                <a:ea typeface="Times New Roman" panose="02020603050405020304" pitchFamily="18" charset="0"/>
              </a:rPr>
              <a:t>đợi</a:t>
            </a:r>
            <a:r>
              <a:rPr lang="vi-VN" sz="1800" dirty="0">
                <a:solidFill>
                  <a:srgbClr val="000000"/>
                </a:solidFill>
                <a:effectLst/>
                <a:latin typeface="Times New Roman" panose="02020603050405020304" pitchFamily="18" charset="0"/>
                <a:ea typeface="Times New Roman" panose="02020603050405020304" pitchFamily="18" charset="0"/>
              </a:rPr>
              <a:t>.</a:t>
            </a:r>
            <a:endParaRPr lang="vi-VN" sz="1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948DEE24-B3F3-4FC6-A7FD-D240AB6DE8EE}"/>
              </a:ext>
            </a:extLst>
          </p:cNvPr>
          <p:cNvSpPr txBox="1"/>
          <p:nvPr/>
        </p:nvSpPr>
        <p:spPr>
          <a:xfrm>
            <a:off x="817387" y="1068707"/>
            <a:ext cx="11007095" cy="460895"/>
          </a:xfrm>
          <a:prstGeom prst="rect">
            <a:avLst/>
          </a:prstGeom>
          <a:noFill/>
        </p:spPr>
        <p:txBody>
          <a:bodyPr wrap="square" rtlCol="0">
            <a:spAutoFit/>
          </a:bodyPr>
          <a:lstStyle/>
          <a:p>
            <a:pPr algn="just">
              <a:lnSpc>
                <a:spcPct val="107000"/>
              </a:lnSpc>
              <a:spcAft>
                <a:spcPts val="800"/>
              </a:spcAft>
            </a:pPr>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48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C6B322E4-04EC-4B60-B03E-79D399529A0F}"/>
              </a:ext>
            </a:extLst>
          </p:cNvPr>
          <p:cNvSpPr txBox="1"/>
          <p:nvPr/>
        </p:nvSpPr>
        <p:spPr>
          <a:xfrm>
            <a:off x="692061" y="1898486"/>
            <a:ext cx="10907486" cy="3112134"/>
          </a:xfrm>
          <a:prstGeom prst="rect">
            <a:avLst/>
          </a:prstGeom>
          <a:noFill/>
        </p:spPr>
        <p:txBody>
          <a:bodyPr wrap="square" rtlCol="0">
            <a:spAutoFit/>
          </a:bodyPr>
          <a:lstStyle/>
          <a:p>
            <a:pPr algn="just">
              <a:lnSpc>
                <a:spcPct val="115000"/>
              </a:lnSpc>
              <a:spcAft>
                <a:spcPts val="800"/>
              </a:spcAft>
              <a:tabLst>
                <a:tab pos="114300" algn="l"/>
              </a:tabLs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 Đối với các tổ chuyên môn của nhà trường cần tổ chức các buổi sinh hoạt chuyên môn có nội dung trao đổi về kinh nghiệm </a:t>
            </a:r>
            <a:r>
              <a:rPr lang="vi-VN" sz="1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effectLst/>
                <a:latin typeface="Times New Roman" panose="02020603050405020304" pitchFamily="18" charset="0"/>
                <a:ea typeface="Calibri" panose="020F0502020204030204" pitchFamily="34" charset="0"/>
                <a:cs typeface="Times New Roman" panose="02020603050405020304" pitchFamily="18" charset="0"/>
              </a:rPr>
              <a:t>rèn</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effectLst/>
                <a:latin typeface="Times New Roman" panose="02020603050405020304" pitchFamily="18" charset="0"/>
                <a:ea typeface="Calibri" panose="020F0502020204030204" pitchFamily="34" charset="0"/>
                <a:cs typeface="Times New Roman" panose="02020603050405020304" pitchFamily="18" charset="0"/>
              </a:rPr>
              <a:t>nề</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effectLst/>
                <a:latin typeface="Times New Roman" panose="02020603050405020304" pitchFamily="18" charset="0"/>
                <a:ea typeface="Calibri" panose="020F0502020204030204" pitchFamily="34" charset="0"/>
                <a:cs typeface="Times New Roman" panose="02020603050405020304" pitchFamily="18" charset="0"/>
              </a:rPr>
              <a:t>nếp</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cho </a:t>
            </a:r>
            <a:r>
              <a:rPr lang="vi-VN"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sinh </a:t>
            </a:r>
            <a:r>
              <a:rPr lang="vi-VN" sz="1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3</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114300" algn="l"/>
              </a:tabLs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Đối với giáo viên: </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114300" algn="l"/>
              </a:tabLs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 Trong quá trình dạy học cần có sự phối hợp chặt chẽ hơn nữa giữa giáo viên chủ nhiệm với giáo dạy bộ môn trong việc giáo dục và đánh giá học sinh.</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114300" algn="l"/>
              </a:tabLs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Đối với phụ huynh:</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114300" algn="l"/>
              </a:tabLs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Thường xuyên phối hợp với giáo viên chủ nhiệm trong việc giáo dục con cái.</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it-IT" sz="1800" dirty="0">
                <a:effectLst/>
                <a:latin typeface="Times New Roman" panose="02020603050405020304" pitchFamily="18" charset="0"/>
                <a:ea typeface="Calibri" panose="020F0502020204030204" pitchFamily="34" charset="0"/>
              </a:rPr>
              <a:t>   - Thường xuyên quan tâm đến việc học hành của các em.   </a:t>
            </a:r>
            <a:endParaRPr lang="vi-VN"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6DFF0439-5CDD-499A-A630-67083046BEDB}"/>
              </a:ext>
            </a:extLst>
          </p:cNvPr>
          <p:cNvSpPr txBox="1"/>
          <p:nvPr/>
        </p:nvSpPr>
        <p:spPr>
          <a:xfrm>
            <a:off x="592452" y="631088"/>
            <a:ext cx="11007095" cy="460895"/>
          </a:xfrm>
          <a:prstGeom prst="rect">
            <a:avLst/>
          </a:prstGeom>
          <a:noFill/>
        </p:spPr>
        <p:txBody>
          <a:bodyPr wrap="square" rtlCol="0">
            <a:spAutoFit/>
          </a:bodyPr>
          <a:lstStyle/>
          <a:p>
            <a:pPr algn="just">
              <a:lnSpc>
                <a:spcPct val="107000"/>
              </a:lnSpc>
              <a:spcAft>
                <a:spcPts val="800"/>
              </a:spcAft>
            </a:pP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E5FD506A-190A-473E-AF3A-5BDD5C9F3563}"/>
              </a:ext>
            </a:extLst>
          </p:cNvPr>
          <p:cNvSpPr txBox="1"/>
          <p:nvPr/>
        </p:nvSpPr>
        <p:spPr>
          <a:xfrm>
            <a:off x="592452" y="1091983"/>
            <a:ext cx="11227558" cy="806503"/>
          </a:xfrm>
          <a:prstGeom prst="rect">
            <a:avLst/>
          </a:prstGeom>
          <a:noFill/>
        </p:spPr>
        <p:txBody>
          <a:bodyPr wrap="square">
            <a:spAutoFit/>
          </a:bodyPr>
          <a:lstStyle/>
          <a:p>
            <a:pPr algn="just">
              <a:lnSpc>
                <a:spcPct val="115000"/>
              </a:lnSpc>
              <a:spcAft>
                <a:spcPts val="800"/>
              </a:spcAft>
              <a:tabLst>
                <a:tab pos="114300" algn="l"/>
              </a:tabLs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Đối với cấp trên: </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114300" algn="l"/>
              </a:tabLst>
            </a:pP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 Trang bị thêm một số tài liệu tham khảo cho giáo viên liên quan đến </a:t>
            </a:r>
            <a:r>
              <a:rPr lang="vi-VN" sz="1800" dirty="0" err="1">
                <a:effectLst/>
                <a:latin typeface="Times New Roman" panose="02020603050405020304" pitchFamily="18" charset="0"/>
                <a:ea typeface="Calibri" panose="020F0502020204030204" pitchFamily="34" charset="0"/>
                <a:cs typeface="Times New Roman" panose="02020603050405020304" pitchFamily="18" charset="0"/>
              </a:rPr>
              <a:t>rèn</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effectLst/>
                <a:latin typeface="Times New Roman" panose="02020603050405020304" pitchFamily="18" charset="0"/>
                <a:ea typeface="Calibri" panose="020F0502020204030204" pitchFamily="34" charset="0"/>
                <a:cs typeface="Times New Roman" panose="02020603050405020304" pitchFamily="18" charset="0"/>
              </a:rPr>
              <a:t>nề</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effectLst/>
                <a:latin typeface="Times New Roman" panose="02020603050405020304" pitchFamily="18" charset="0"/>
                <a:ea typeface="Calibri" panose="020F0502020204030204" pitchFamily="34" charset="0"/>
                <a:cs typeface="Times New Roman" panose="02020603050405020304" pitchFamily="18" charset="0"/>
              </a:rPr>
              <a:t>nếp</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cho </a:t>
            </a:r>
            <a:r>
              <a:rPr lang="vi-VN" sz="1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sinh </a:t>
            </a:r>
            <a:r>
              <a:rPr lang="vi-VN" sz="1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3</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432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a:extLst>
              <a:ext uri="{FF2B5EF4-FFF2-40B4-BE49-F238E27FC236}">
                <a16:creationId xmlns:a16="http://schemas.microsoft.com/office/drawing/2014/main" id="{0E76CF12-F817-45DB-9A75-9995994AE9FC}"/>
              </a:ext>
            </a:extLst>
          </p:cNvPr>
          <p:cNvSpPr/>
          <p:nvPr/>
        </p:nvSpPr>
        <p:spPr bwMode="auto">
          <a:xfrm>
            <a:off x="1893319" y="188528"/>
            <a:ext cx="3810000" cy="699427"/>
          </a:xfrm>
          <a:prstGeom prst="round2DiagRect">
            <a:avLst>
              <a:gd name="adj1" fmla="val 50000"/>
              <a:gd name="adj2" fmla="val 0"/>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w="152400" h="50800" prst="softRound"/>
          </a:sp3d>
        </p:spPr>
        <p:txBody>
          <a:bodyPr/>
          <a:lstStyle/>
          <a:p>
            <a:pPr eaLnBrk="1" hangingPunct="1">
              <a:defRPr/>
            </a:pPr>
            <a:endParaRPr lang="en-US">
              <a:latin typeface="Arial" charset="0"/>
            </a:endParaRPr>
          </a:p>
        </p:txBody>
      </p:sp>
      <p:sp>
        <p:nvSpPr>
          <p:cNvPr id="7" name="Round Diagonal Corner Rectangle 6">
            <a:extLst>
              <a:ext uri="{FF2B5EF4-FFF2-40B4-BE49-F238E27FC236}">
                <a16:creationId xmlns:a16="http://schemas.microsoft.com/office/drawing/2014/main" id="{E1C021BE-22D9-4E4D-88CB-108CC6547293}"/>
              </a:ext>
            </a:extLst>
          </p:cNvPr>
          <p:cNvSpPr/>
          <p:nvPr/>
        </p:nvSpPr>
        <p:spPr bwMode="auto">
          <a:xfrm>
            <a:off x="2001758" y="226745"/>
            <a:ext cx="3593123" cy="699427"/>
          </a:xfrm>
          <a:prstGeom prst="round2DiagRect">
            <a:avLst>
              <a:gd name="adj1" fmla="val 50000"/>
              <a:gd name="adj2" fmla="val 0"/>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w="152400" h="50800" prst="softRound"/>
          </a:sp3d>
        </p:spPr>
        <p:txBody>
          <a:bodyPr/>
          <a:lstStyle/>
          <a:p>
            <a:pPr eaLnBrk="1" hangingPunct="1">
              <a:defRPr/>
            </a:pPr>
            <a:endParaRPr lang="en-US" dirty="0">
              <a:latin typeface="Arial" charset="0"/>
            </a:endParaRPr>
          </a:p>
        </p:txBody>
      </p:sp>
      <p:sp>
        <p:nvSpPr>
          <p:cNvPr id="7182" name="Rectangle 8">
            <a:extLst>
              <a:ext uri="{FF2B5EF4-FFF2-40B4-BE49-F238E27FC236}">
                <a16:creationId xmlns:a16="http://schemas.microsoft.com/office/drawing/2014/main" id="{B74BC4A2-A9A4-4827-A3C9-C699B43DAE37}"/>
              </a:ext>
            </a:extLst>
          </p:cNvPr>
          <p:cNvSpPr>
            <a:spLocks noChangeArrowheads="1"/>
          </p:cNvSpPr>
          <p:nvPr/>
        </p:nvSpPr>
        <p:spPr bwMode="auto">
          <a:xfrm>
            <a:off x="2858577" y="344636"/>
            <a:ext cx="1879041" cy="461665"/>
          </a:xfrm>
          <a:prstGeom prst="rect">
            <a:avLst/>
          </a:prstGeom>
          <a:noFill/>
          <a:ln>
            <a:noFill/>
          </a:ln>
          <a:effectLst>
            <a:prstShdw prst="shdw17" dist="17961" dir="135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tabLst>
                <a:tab pos="114300" algn="l"/>
              </a:tabLst>
              <a:defRPr sz="3200">
                <a:solidFill>
                  <a:schemeClr val="tx1"/>
                </a:solidFill>
                <a:latin typeface="Arial" panose="020B0604020202020204" pitchFamily="34" charset="0"/>
              </a:defRPr>
            </a:lvl1pPr>
            <a:lvl2pPr marL="742950" indent="-285750">
              <a:spcBef>
                <a:spcPct val="20000"/>
              </a:spcBef>
              <a:buChar char="–"/>
              <a:tabLst>
                <a:tab pos="114300" algn="l"/>
              </a:tabLst>
              <a:defRPr sz="2800">
                <a:solidFill>
                  <a:schemeClr val="tx1"/>
                </a:solidFill>
                <a:latin typeface="Arial" panose="020B0604020202020204" pitchFamily="34" charset="0"/>
              </a:defRPr>
            </a:lvl2pPr>
            <a:lvl3pPr marL="1143000" indent="-228600">
              <a:spcBef>
                <a:spcPct val="20000"/>
              </a:spcBef>
              <a:buChar char="•"/>
              <a:tabLst>
                <a:tab pos="114300" algn="l"/>
              </a:tabLst>
              <a:defRPr sz="2400">
                <a:solidFill>
                  <a:schemeClr val="tx1"/>
                </a:solidFill>
                <a:latin typeface="Arial" panose="020B0604020202020204" pitchFamily="34" charset="0"/>
              </a:defRPr>
            </a:lvl3pPr>
            <a:lvl4pPr marL="1600200" indent="-228600">
              <a:spcBef>
                <a:spcPct val="20000"/>
              </a:spcBef>
              <a:buChar char="–"/>
              <a:tabLst>
                <a:tab pos="114300" algn="l"/>
              </a:tabLst>
              <a:defRPr sz="2000">
                <a:solidFill>
                  <a:schemeClr val="tx1"/>
                </a:solidFill>
                <a:latin typeface="Arial" panose="020B0604020202020204" pitchFamily="34" charset="0"/>
              </a:defRPr>
            </a:lvl4pPr>
            <a:lvl5pPr marL="2057400" indent="-228600">
              <a:spcBef>
                <a:spcPct val="20000"/>
              </a:spcBef>
              <a:buChar char="»"/>
              <a:tabLst>
                <a:tab pos="114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14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14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14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14300" algn="l"/>
              </a:tabLst>
              <a:defRPr sz="2000">
                <a:solidFill>
                  <a:schemeClr val="tx1"/>
                </a:solidFill>
                <a:latin typeface="Arial" panose="020B0604020202020204" pitchFamily="34" charset="0"/>
              </a:defRPr>
            </a:lvl9pPr>
          </a:lstStyle>
          <a:p>
            <a:pPr algn="just">
              <a:spcBef>
                <a:spcPct val="0"/>
              </a:spcBef>
              <a:buFontTx/>
              <a:buNone/>
            </a:pPr>
            <a:r>
              <a:rPr lang="en-US" altLang="en-US" sz="2400" b="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I. </a:t>
            </a:r>
            <a:r>
              <a:rPr lang="en-US" altLang="en-US" sz="2400" b="1"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Đặt</a:t>
            </a:r>
            <a:r>
              <a:rPr lang="en-US" altLang="en-US" sz="2400" b="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vấn</a:t>
            </a:r>
            <a:r>
              <a:rPr lang="en-US" altLang="en-US" sz="2400" b="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đề</a:t>
            </a:r>
            <a:endParaRPr lang="en-US" alt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901E02F6-43A1-463E-B2DC-77000E5568AE}"/>
              </a:ext>
            </a:extLst>
          </p:cNvPr>
          <p:cNvSpPr txBox="1"/>
          <p:nvPr/>
        </p:nvSpPr>
        <p:spPr>
          <a:xfrm>
            <a:off x="878888" y="1285810"/>
            <a:ext cx="10582183" cy="4833952"/>
          </a:xfrm>
          <a:prstGeom prst="rect">
            <a:avLst/>
          </a:prstGeom>
          <a:noFill/>
        </p:spPr>
        <p:txBody>
          <a:bodyPr wrap="square">
            <a:spAutoFit/>
          </a:bodyPr>
          <a:lstStyle/>
          <a:p>
            <a:pPr>
              <a:lnSpc>
                <a:spcPct val="115000"/>
              </a:lnSpc>
              <a:spcAft>
                <a:spcPts val="800"/>
              </a:spcAft>
            </a:pP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sinh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em </a:t>
            </a:r>
            <a:r>
              <a:rPr lang="vi-VN"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vi-VN"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hiếu</a:t>
            </a:r>
            <a:r>
              <a:rPr lang="vi-VN"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vi-VN"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vi-VN"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vi-VN"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chước</a:t>
            </a:r>
            <a:r>
              <a:rPr lang="vi-VN"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vi-VN" sz="1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do</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Nên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giao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viên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uốn</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nắn</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mực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dirty="0">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800"/>
              </a:spcAft>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yêu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như luôn hăng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hái</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tham gia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sao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năng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năng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sao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rèn</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nề</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nghiêm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cơ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chắc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lâu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sau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15000"/>
              </a:lnSpc>
              <a:spcAft>
                <a:spcPts val="800"/>
              </a:spcAft>
            </a:pP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vui chơi trong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môi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lành</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tri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cơ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chắc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tinh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rèn</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nề</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cơ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rèn</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trên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viên chưa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kinh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dạy</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thân tôi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trăn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Tôi luôn mong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xây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sinh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nề</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bởi</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nề</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Đê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tháo</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gỡ</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khăn trong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xây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nề</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sinh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3D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Kiệt</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Tôi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nghiên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 </a:t>
            </a:r>
            <a:r>
              <a:rPr lang="vi-VN"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nề</a:t>
            </a: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vi-VN"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sinh </a:t>
            </a:r>
            <a:r>
              <a:rPr lang="vi-VN"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vi-VN"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nâng cao </a:t>
            </a:r>
            <a:r>
              <a:rPr lang="vi-VN"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dục</a:t>
            </a: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a:extLst>
              <a:ext uri="{FF2B5EF4-FFF2-40B4-BE49-F238E27FC236}">
                <a16:creationId xmlns:a16="http://schemas.microsoft.com/office/drawing/2014/main" id="{0E76CF12-F817-45DB-9A75-9995994AE9FC}"/>
              </a:ext>
            </a:extLst>
          </p:cNvPr>
          <p:cNvSpPr/>
          <p:nvPr/>
        </p:nvSpPr>
        <p:spPr bwMode="auto">
          <a:xfrm>
            <a:off x="1893319" y="188528"/>
            <a:ext cx="3810000" cy="699427"/>
          </a:xfrm>
          <a:prstGeom prst="round2DiagRect">
            <a:avLst>
              <a:gd name="adj1" fmla="val 50000"/>
              <a:gd name="adj2" fmla="val 0"/>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w="152400" h="50800" prst="softRound"/>
          </a:sp3d>
        </p:spPr>
        <p:txBody>
          <a:bodyPr/>
          <a:lstStyle/>
          <a:p>
            <a:pPr eaLnBrk="1" hangingPunct="1">
              <a:defRPr/>
            </a:pPr>
            <a:endParaRPr lang="en-US">
              <a:latin typeface="Arial" charset="0"/>
            </a:endParaRPr>
          </a:p>
        </p:txBody>
      </p:sp>
      <p:sp>
        <p:nvSpPr>
          <p:cNvPr id="7" name="Round Diagonal Corner Rectangle 6">
            <a:extLst>
              <a:ext uri="{FF2B5EF4-FFF2-40B4-BE49-F238E27FC236}">
                <a16:creationId xmlns:a16="http://schemas.microsoft.com/office/drawing/2014/main" id="{E1C021BE-22D9-4E4D-88CB-108CC6547293}"/>
              </a:ext>
            </a:extLst>
          </p:cNvPr>
          <p:cNvSpPr/>
          <p:nvPr/>
        </p:nvSpPr>
        <p:spPr bwMode="auto">
          <a:xfrm>
            <a:off x="2001758" y="226745"/>
            <a:ext cx="3593123" cy="699427"/>
          </a:xfrm>
          <a:prstGeom prst="round2DiagRect">
            <a:avLst>
              <a:gd name="adj1" fmla="val 50000"/>
              <a:gd name="adj2" fmla="val 0"/>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w="152400" h="50800" prst="softRound"/>
          </a:sp3d>
        </p:spPr>
        <p:txBody>
          <a:bodyPr/>
          <a:lstStyle/>
          <a:p>
            <a:pPr eaLnBrk="1" hangingPunct="1">
              <a:defRPr/>
            </a:pPr>
            <a:endParaRPr lang="en-US" dirty="0">
              <a:latin typeface="Arial" charset="0"/>
            </a:endParaRPr>
          </a:p>
        </p:txBody>
      </p:sp>
      <p:sp>
        <p:nvSpPr>
          <p:cNvPr id="7182" name="Rectangle 8">
            <a:extLst>
              <a:ext uri="{FF2B5EF4-FFF2-40B4-BE49-F238E27FC236}">
                <a16:creationId xmlns:a16="http://schemas.microsoft.com/office/drawing/2014/main" id="{B74BC4A2-A9A4-4827-A3C9-C699B43DAE37}"/>
              </a:ext>
            </a:extLst>
          </p:cNvPr>
          <p:cNvSpPr>
            <a:spLocks noChangeArrowheads="1"/>
          </p:cNvSpPr>
          <p:nvPr/>
        </p:nvSpPr>
        <p:spPr bwMode="auto">
          <a:xfrm>
            <a:off x="2765189" y="344636"/>
            <a:ext cx="2065822" cy="461665"/>
          </a:xfrm>
          <a:prstGeom prst="rect">
            <a:avLst/>
          </a:prstGeom>
          <a:noFill/>
          <a:ln>
            <a:noFill/>
          </a:ln>
          <a:effectLst>
            <a:prstShdw prst="shdw17" dist="17961" dir="135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tabLst>
                <a:tab pos="114300" algn="l"/>
              </a:tabLst>
              <a:defRPr sz="3200">
                <a:solidFill>
                  <a:schemeClr val="tx1"/>
                </a:solidFill>
                <a:latin typeface="Arial" panose="020B0604020202020204" pitchFamily="34" charset="0"/>
              </a:defRPr>
            </a:lvl1pPr>
            <a:lvl2pPr marL="742950" indent="-285750">
              <a:spcBef>
                <a:spcPct val="20000"/>
              </a:spcBef>
              <a:buChar char="–"/>
              <a:tabLst>
                <a:tab pos="114300" algn="l"/>
              </a:tabLst>
              <a:defRPr sz="2800">
                <a:solidFill>
                  <a:schemeClr val="tx1"/>
                </a:solidFill>
                <a:latin typeface="Arial" panose="020B0604020202020204" pitchFamily="34" charset="0"/>
              </a:defRPr>
            </a:lvl2pPr>
            <a:lvl3pPr marL="1143000" indent="-228600">
              <a:spcBef>
                <a:spcPct val="20000"/>
              </a:spcBef>
              <a:buChar char="•"/>
              <a:tabLst>
                <a:tab pos="114300" algn="l"/>
              </a:tabLst>
              <a:defRPr sz="2400">
                <a:solidFill>
                  <a:schemeClr val="tx1"/>
                </a:solidFill>
                <a:latin typeface="Arial" panose="020B0604020202020204" pitchFamily="34" charset="0"/>
              </a:defRPr>
            </a:lvl3pPr>
            <a:lvl4pPr marL="1600200" indent="-228600">
              <a:spcBef>
                <a:spcPct val="20000"/>
              </a:spcBef>
              <a:buChar char="–"/>
              <a:tabLst>
                <a:tab pos="114300" algn="l"/>
              </a:tabLst>
              <a:defRPr sz="2000">
                <a:solidFill>
                  <a:schemeClr val="tx1"/>
                </a:solidFill>
                <a:latin typeface="Arial" panose="020B0604020202020204" pitchFamily="34" charset="0"/>
              </a:defRPr>
            </a:lvl4pPr>
            <a:lvl5pPr marL="2057400" indent="-228600">
              <a:spcBef>
                <a:spcPct val="20000"/>
              </a:spcBef>
              <a:buChar char="»"/>
              <a:tabLst>
                <a:tab pos="114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14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14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14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14300" algn="l"/>
              </a:tabLst>
              <a:defRPr sz="2000">
                <a:solidFill>
                  <a:schemeClr val="tx1"/>
                </a:solidFill>
                <a:latin typeface="Arial" panose="020B0604020202020204" pitchFamily="34" charset="0"/>
              </a:defRPr>
            </a:lvl9pPr>
          </a:lstStyle>
          <a:p>
            <a:pPr algn="just">
              <a:spcBef>
                <a:spcPct val="0"/>
              </a:spcBef>
              <a:buFontTx/>
              <a:buNone/>
            </a:pPr>
            <a:r>
              <a:rPr lang="en-US" altLang="en-US" sz="2400" b="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II. </a:t>
            </a:r>
            <a:r>
              <a:rPr lang="en-US" altLang="en-US" sz="2400" b="1"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Thực</a:t>
            </a:r>
            <a:r>
              <a:rPr lang="en-US" altLang="en-US" sz="2400" b="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trạng</a:t>
            </a:r>
            <a:endParaRPr lang="en-US" altLang="en-US"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901E02F6-43A1-463E-B2DC-77000E5568AE}"/>
              </a:ext>
            </a:extLst>
          </p:cNvPr>
          <p:cNvSpPr txBox="1"/>
          <p:nvPr/>
        </p:nvSpPr>
        <p:spPr>
          <a:xfrm>
            <a:off x="878888" y="1285810"/>
            <a:ext cx="10582183" cy="385042"/>
          </a:xfrm>
          <a:prstGeom prst="rect">
            <a:avLst/>
          </a:prstGeom>
          <a:noFill/>
        </p:spPr>
        <p:txBody>
          <a:bodyPr wrap="square">
            <a:spAutoFit/>
          </a:bodyPr>
          <a:lstStyle/>
          <a:p>
            <a:pPr>
              <a:lnSpc>
                <a:spcPct val="115000"/>
              </a:lnSpc>
              <a:spcAft>
                <a:spcPts val="800"/>
              </a:spcAft>
            </a:pP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dirty="0"/>
          </a:p>
        </p:txBody>
      </p:sp>
      <p:sp>
        <p:nvSpPr>
          <p:cNvPr id="10" name="Hộp Văn bản 9">
            <a:extLst>
              <a:ext uri="{FF2B5EF4-FFF2-40B4-BE49-F238E27FC236}">
                <a16:creationId xmlns:a16="http://schemas.microsoft.com/office/drawing/2014/main" id="{F1AC11A3-EAA5-414F-90C7-46148F52BF76}"/>
              </a:ext>
            </a:extLst>
          </p:cNvPr>
          <p:cNvSpPr txBox="1"/>
          <p:nvPr/>
        </p:nvSpPr>
        <p:spPr>
          <a:xfrm>
            <a:off x="878887" y="980692"/>
            <a:ext cx="10582183" cy="3202736"/>
          </a:xfrm>
          <a:prstGeom prst="rect">
            <a:avLst/>
          </a:prstGeom>
          <a:noFill/>
        </p:spPr>
        <p:txBody>
          <a:bodyPr wrap="square">
            <a:spAutoFit/>
          </a:bodyPr>
          <a:lstStyle/>
          <a:p>
            <a:pPr>
              <a:lnSpc>
                <a:spcPct val="115000"/>
              </a:lnSpc>
              <a:spcAft>
                <a:spcPts val="800"/>
              </a:spcAft>
            </a:pP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em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sinh dân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thiểu</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vi-VN"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 hoàn cảnh gia đình khó khăn, nhà ở xa trường đi lại khó khăn đặc biệt vào mùa mưa.</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Một số phụ huynh không có điều kiện quan tâm sát sao thường xuyên đến việc học hành của con em mình do hoàn cảnh gia đình đi làm ăn xa, vợ chồng ly hôn nên các em phải ở với ông bà.</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gia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đình</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bận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rộn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nên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gian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dành</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cho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không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như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phó</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cho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coi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trẻ</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bổn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trách</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viên,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tư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không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quan tâm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rèn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em. </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Các em còn nhỏ tuổi, ý thức tổ chức kỷ luật và ý thức tự giác của các em chưa cao</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Để </a:t>
            </a:r>
            <a:r>
              <a:rPr lang="vi-VN" sz="1800" dirty="0" err="1">
                <a:effectLst/>
                <a:latin typeface="Times New Roman" panose="02020603050405020304" pitchFamily="18" charset="0"/>
                <a:ea typeface="Calibri" panose="020F0502020204030204" pitchFamily="34" charset="0"/>
                <a:cs typeface="Times New Roman" panose="02020603050405020304" pitchFamily="18" charset="0"/>
              </a:rPr>
              <a:t>rèn</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effectLst/>
                <a:latin typeface="Times New Roman" panose="02020603050405020304" pitchFamily="18" charset="0"/>
                <a:ea typeface="Calibri" panose="020F0502020204030204" pitchFamily="34" charset="0"/>
                <a:cs typeface="Times New Roman" panose="02020603050405020304" pitchFamily="18" charset="0"/>
              </a:rPr>
              <a:t>nề</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effectLst/>
                <a:latin typeface="Times New Roman" panose="02020603050405020304" pitchFamily="18" charset="0"/>
                <a:ea typeface="Calibri" panose="020F0502020204030204" pitchFamily="34" charset="0"/>
                <a:cs typeface="Times New Roman" panose="02020603050405020304" pitchFamily="18" charset="0"/>
              </a:rPr>
              <a:t>nếp</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it-IT" sz="1800" dirty="0">
                <a:effectLst/>
                <a:latin typeface="Times New Roman" panose="02020603050405020304" pitchFamily="18" charset="0"/>
                <a:ea typeface="Calibri" panose="020F0502020204030204" pitchFamily="34" charset="0"/>
                <a:cs typeface="Times New Roman" panose="02020603050405020304" pitchFamily="18" charset="0"/>
              </a:rPr>
              <a:t> giáo viên phải đầu tư nhiều thời gian và công sức.</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2" name="Bảng 11">
            <a:extLst>
              <a:ext uri="{FF2B5EF4-FFF2-40B4-BE49-F238E27FC236}">
                <a16:creationId xmlns:a16="http://schemas.microsoft.com/office/drawing/2014/main" id="{ED6396DF-3A8C-4DDC-9363-C638DEA86396}"/>
              </a:ext>
            </a:extLst>
          </p:cNvPr>
          <p:cNvGraphicFramePr>
            <a:graphicFrameLocks noGrp="1"/>
          </p:cNvGraphicFramePr>
          <p:nvPr>
            <p:extLst>
              <p:ext uri="{D42A27DB-BD31-4B8C-83A1-F6EECF244321}">
                <p14:modId xmlns:p14="http://schemas.microsoft.com/office/powerpoint/2010/main" val="1302259097"/>
              </p:ext>
            </p:extLst>
          </p:nvPr>
        </p:nvGraphicFramePr>
        <p:xfrm>
          <a:off x="878886" y="4843472"/>
          <a:ext cx="9676660" cy="1210735"/>
        </p:xfrm>
        <a:graphic>
          <a:graphicData uri="http://schemas.openxmlformats.org/drawingml/2006/table">
            <a:tbl>
              <a:tblPr firstRow="1" firstCol="1" bandRow="1">
                <a:tableStyleId>{5C22544A-7EE6-4342-B048-85BDC9FD1C3A}</a:tableStyleId>
              </a:tblPr>
              <a:tblGrid>
                <a:gridCol w="1397443">
                  <a:extLst>
                    <a:ext uri="{9D8B030D-6E8A-4147-A177-3AD203B41FA5}">
                      <a16:colId xmlns:a16="http://schemas.microsoft.com/office/drawing/2014/main" val="1555273759"/>
                    </a:ext>
                  </a:extLst>
                </a:gridCol>
                <a:gridCol w="977619">
                  <a:extLst>
                    <a:ext uri="{9D8B030D-6E8A-4147-A177-3AD203B41FA5}">
                      <a16:colId xmlns:a16="http://schemas.microsoft.com/office/drawing/2014/main" val="2412424433"/>
                    </a:ext>
                  </a:extLst>
                </a:gridCol>
                <a:gridCol w="869214">
                  <a:extLst>
                    <a:ext uri="{9D8B030D-6E8A-4147-A177-3AD203B41FA5}">
                      <a16:colId xmlns:a16="http://schemas.microsoft.com/office/drawing/2014/main" val="2554939147"/>
                    </a:ext>
                  </a:extLst>
                </a:gridCol>
                <a:gridCol w="869214">
                  <a:extLst>
                    <a:ext uri="{9D8B030D-6E8A-4147-A177-3AD203B41FA5}">
                      <a16:colId xmlns:a16="http://schemas.microsoft.com/office/drawing/2014/main" val="2004876720"/>
                    </a:ext>
                  </a:extLst>
                </a:gridCol>
                <a:gridCol w="1112634">
                  <a:extLst>
                    <a:ext uri="{9D8B030D-6E8A-4147-A177-3AD203B41FA5}">
                      <a16:colId xmlns:a16="http://schemas.microsoft.com/office/drawing/2014/main" val="381820424"/>
                    </a:ext>
                  </a:extLst>
                </a:gridCol>
                <a:gridCol w="1112634">
                  <a:extLst>
                    <a:ext uri="{9D8B030D-6E8A-4147-A177-3AD203B41FA5}">
                      <a16:colId xmlns:a16="http://schemas.microsoft.com/office/drawing/2014/main" val="205658456"/>
                    </a:ext>
                  </a:extLst>
                </a:gridCol>
                <a:gridCol w="1112634">
                  <a:extLst>
                    <a:ext uri="{9D8B030D-6E8A-4147-A177-3AD203B41FA5}">
                      <a16:colId xmlns:a16="http://schemas.microsoft.com/office/drawing/2014/main" val="3265419393"/>
                    </a:ext>
                  </a:extLst>
                </a:gridCol>
                <a:gridCol w="1112634">
                  <a:extLst>
                    <a:ext uri="{9D8B030D-6E8A-4147-A177-3AD203B41FA5}">
                      <a16:colId xmlns:a16="http://schemas.microsoft.com/office/drawing/2014/main" val="1047550573"/>
                    </a:ext>
                  </a:extLst>
                </a:gridCol>
                <a:gridCol w="1112634">
                  <a:extLst>
                    <a:ext uri="{9D8B030D-6E8A-4147-A177-3AD203B41FA5}">
                      <a16:colId xmlns:a16="http://schemas.microsoft.com/office/drawing/2014/main" val="3602833585"/>
                    </a:ext>
                  </a:extLst>
                </a:gridCol>
              </a:tblGrid>
              <a:tr h="406122">
                <a:tc rowSpan="2">
                  <a:txBody>
                    <a:bodyPr/>
                    <a:lstStyle/>
                    <a:p>
                      <a:pPr algn="ctr">
                        <a:lnSpc>
                          <a:spcPct val="115000"/>
                        </a:lnSpc>
                        <a:spcAft>
                          <a:spcPts val="800"/>
                        </a:spcAft>
                      </a:pPr>
                      <a:r>
                        <a:rPr lang="en-US" sz="1400" dirty="0" err="1">
                          <a:effectLst/>
                        </a:rPr>
                        <a:t>Lớp</a:t>
                      </a: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15000"/>
                        </a:lnSpc>
                        <a:spcAft>
                          <a:spcPts val="800"/>
                        </a:spcAft>
                      </a:pPr>
                      <a:r>
                        <a:rPr lang="en-US" sz="1400">
                          <a:effectLst/>
                        </a:rPr>
                        <a:t>Môn học và HĐGD</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vi-VN"/>
                    </a:p>
                  </a:txBody>
                  <a:tcPr/>
                </a:tc>
                <a:tc hMerge="1">
                  <a:txBody>
                    <a:bodyPr/>
                    <a:lstStyle/>
                    <a:p>
                      <a:endParaRPr lang="vi-VN"/>
                    </a:p>
                  </a:txBody>
                  <a:tcPr/>
                </a:tc>
                <a:tc gridSpan="3">
                  <a:txBody>
                    <a:bodyPr/>
                    <a:lstStyle/>
                    <a:p>
                      <a:pPr algn="ctr">
                        <a:lnSpc>
                          <a:spcPct val="115000"/>
                        </a:lnSpc>
                        <a:spcAft>
                          <a:spcPts val="800"/>
                        </a:spcAft>
                      </a:pPr>
                      <a:r>
                        <a:rPr lang="en-US" sz="1400">
                          <a:effectLst/>
                        </a:rPr>
                        <a:t>Năng lực</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vi-VN"/>
                    </a:p>
                  </a:txBody>
                  <a:tcPr/>
                </a:tc>
                <a:tc hMerge="1">
                  <a:txBody>
                    <a:bodyPr/>
                    <a:lstStyle/>
                    <a:p>
                      <a:endParaRPr lang="vi-VN"/>
                    </a:p>
                  </a:txBody>
                  <a:tcPr/>
                </a:tc>
                <a:tc gridSpan="2">
                  <a:txBody>
                    <a:bodyPr/>
                    <a:lstStyle/>
                    <a:p>
                      <a:pPr algn="ctr">
                        <a:lnSpc>
                          <a:spcPct val="115000"/>
                        </a:lnSpc>
                        <a:spcAft>
                          <a:spcPts val="800"/>
                        </a:spcAft>
                      </a:pPr>
                      <a:r>
                        <a:rPr lang="en-US" sz="1400">
                          <a:effectLst/>
                        </a:rPr>
                        <a:t>Phẩm chất</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vi-VN"/>
                    </a:p>
                  </a:txBody>
                  <a:tcPr/>
                </a:tc>
                <a:extLst>
                  <a:ext uri="{0D108BD9-81ED-4DB2-BD59-A6C34878D82A}">
                    <a16:rowId xmlns:a16="http://schemas.microsoft.com/office/drawing/2014/main" val="1780009038"/>
                  </a:ext>
                </a:extLst>
              </a:tr>
              <a:tr h="406122">
                <a:tc vMerge="1">
                  <a:txBody>
                    <a:bodyPr/>
                    <a:lstStyle/>
                    <a:p>
                      <a:endParaRPr lang="vi-VN"/>
                    </a:p>
                  </a:txBody>
                  <a:tcPr/>
                </a:tc>
                <a:tc>
                  <a:txBody>
                    <a:bodyPr/>
                    <a:lstStyle/>
                    <a:p>
                      <a:pPr algn="ctr">
                        <a:lnSpc>
                          <a:spcPct val="115000"/>
                        </a:lnSpc>
                        <a:spcAft>
                          <a:spcPts val="800"/>
                        </a:spcAft>
                      </a:pPr>
                      <a:r>
                        <a:rPr lang="en-US" sz="1400">
                          <a:effectLst/>
                        </a:rPr>
                        <a:t>HTT</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400">
                          <a:effectLst/>
                        </a:rPr>
                        <a:t>HT</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400">
                          <a:effectLst/>
                        </a:rPr>
                        <a:t>Chưa HT</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400">
                          <a:effectLst/>
                        </a:rPr>
                        <a:t>Tốt</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400">
                          <a:effectLst/>
                        </a:rPr>
                        <a:t>Đạt</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400">
                          <a:effectLst/>
                        </a:rPr>
                        <a:t>Chưa đạt</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400">
                          <a:effectLst/>
                        </a:rPr>
                        <a:t>Tốt</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400">
                          <a:effectLst/>
                        </a:rPr>
                        <a:t>Đạt</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5174684"/>
                  </a:ext>
                </a:extLst>
              </a:tr>
              <a:tr h="398491">
                <a:tc>
                  <a:txBody>
                    <a:bodyPr/>
                    <a:lstStyle/>
                    <a:p>
                      <a:pPr algn="ctr">
                        <a:lnSpc>
                          <a:spcPct val="115000"/>
                        </a:lnSpc>
                        <a:spcAft>
                          <a:spcPts val="800"/>
                        </a:spcAft>
                      </a:pPr>
                      <a:r>
                        <a:rPr lang="vi-VN" sz="1400">
                          <a:effectLst/>
                        </a:rPr>
                        <a:t>Đầu năm</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vi-VN" sz="1400">
                          <a:effectLst/>
                        </a:rPr>
                        <a:t>2</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vi-VN" sz="1400">
                          <a:effectLst/>
                        </a:rPr>
                        <a:t>31</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vi-VN" sz="1400">
                          <a:effectLst/>
                        </a:rPr>
                        <a:t>3</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vi-VN" sz="1400">
                          <a:effectLst/>
                        </a:rPr>
                        <a:t>2</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vi-VN" sz="1400">
                          <a:effectLst/>
                        </a:rPr>
                        <a:t>31</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vi-VN" sz="1400">
                          <a:effectLst/>
                        </a:rPr>
                        <a:t>3</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vi-VN" sz="1400">
                          <a:effectLst/>
                        </a:rPr>
                        <a:t>6</a:t>
                      </a:r>
                      <a:endParaRPr lang="vi-V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vi-VN" sz="1400" dirty="0">
                          <a:effectLst/>
                        </a:rPr>
                        <a:t>30</a:t>
                      </a:r>
                      <a:endParaRPr lang="vi-V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5369936"/>
                  </a:ext>
                </a:extLst>
              </a:tr>
            </a:tbl>
          </a:graphicData>
        </a:graphic>
      </p:graphicFrame>
      <p:sp>
        <p:nvSpPr>
          <p:cNvPr id="8" name="Hộp Văn bản 7">
            <a:extLst>
              <a:ext uri="{FF2B5EF4-FFF2-40B4-BE49-F238E27FC236}">
                <a16:creationId xmlns:a16="http://schemas.microsoft.com/office/drawing/2014/main" id="{A9B8D817-8AEF-436B-A3C8-39FF57B0CBE8}"/>
              </a:ext>
            </a:extLst>
          </p:cNvPr>
          <p:cNvSpPr txBox="1"/>
          <p:nvPr/>
        </p:nvSpPr>
        <p:spPr>
          <a:xfrm>
            <a:off x="878887" y="4098792"/>
            <a:ext cx="10582183" cy="729430"/>
          </a:xfrm>
          <a:prstGeom prst="rect">
            <a:avLst/>
          </a:prstGeom>
          <a:noFill/>
        </p:spPr>
        <p:txBody>
          <a:bodyPr wrap="square">
            <a:spAutoFit/>
          </a:bodyPr>
          <a:lstStyle/>
          <a:p>
            <a:pPr>
              <a:lnSpc>
                <a:spcPct val="115000"/>
              </a:lnSpc>
              <a:spcAft>
                <a:spcPts val="800"/>
              </a:spcAft>
            </a:pPr>
            <a:r>
              <a:rPr lang="pt-B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Qua thực trạng đã nêu và qua khảo sát chất lượng của học sinh </a:t>
            </a:r>
            <a:r>
              <a:rPr lang="pt-BR"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lớp </a:t>
            </a:r>
            <a:r>
              <a:rPr lang="vi-VN" sz="180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en-US" sz="180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vi-VN" sz="180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vi-VN"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năm học: </a:t>
            </a:r>
            <a:r>
              <a:rPr lang="pt-BR" sz="1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20</a:t>
            </a:r>
            <a:r>
              <a:rPr lang="vi-VN" sz="180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a:t>
            </a:r>
            <a:r>
              <a:rPr lang="pt-BR" sz="180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-20</a:t>
            </a:r>
            <a:r>
              <a:rPr lang="vi-VN" sz="180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6</a:t>
            </a:r>
            <a:r>
              <a:rPr lang="pt-BR" sz="180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tôi thu được kết quả như sau:</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769169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82"/>
                                        </p:tgtEl>
                                        <p:attrNameLst>
                                          <p:attrName>style.visibility</p:attrName>
                                        </p:attrNameLst>
                                      </p:cBhvr>
                                      <p:to>
                                        <p:strVal val="visible"/>
                                      </p:to>
                                    </p:set>
                                    <p:anim calcmode="lin" valueType="num">
                                      <p:cBhvr additive="base">
                                        <p:cTn id="7" dur="500" fill="hold"/>
                                        <p:tgtEl>
                                          <p:spTgt spid="7182"/>
                                        </p:tgtEl>
                                        <p:attrNameLst>
                                          <p:attrName>ppt_x</p:attrName>
                                        </p:attrNameLst>
                                      </p:cBhvr>
                                      <p:tavLst>
                                        <p:tav tm="0">
                                          <p:val>
                                            <p:strVal val="#ppt_x"/>
                                          </p:val>
                                        </p:tav>
                                        <p:tav tm="100000">
                                          <p:val>
                                            <p:strVal val="#ppt_x"/>
                                          </p:val>
                                        </p:tav>
                                      </p:tavLst>
                                    </p:anim>
                                    <p:anim calcmode="lin" valueType="num">
                                      <p:cBhvr additive="base">
                                        <p:cTn id="8" dur="500" fill="hold"/>
                                        <p:tgtEl>
                                          <p:spTgt spid="71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p:bldP spid="10"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117938F2-6A66-4E2D-A164-A3EA5899D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2552"/>
            <a:ext cx="12192000" cy="6858000"/>
          </a:xfrm>
          <a:prstGeom prst="rect">
            <a:avLst/>
          </a:prstGeom>
        </p:spPr>
      </p:pic>
      <p:sp>
        <p:nvSpPr>
          <p:cNvPr id="4" name="Hộp Văn bản 3">
            <a:extLst>
              <a:ext uri="{FF2B5EF4-FFF2-40B4-BE49-F238E27FC236}">
                <a16:creationId xmlns:a16="http://schemas.microsoft.com/office/drawing/2014/main" id="{3BA44DAC-2E3A-46A3-A9A6-DC6854E3F4AE}"/>
              </a:ext>
            </a:extLst>
          </p:cNvPr>
          <p:cNvSpPr txBox="1"/>
          <p:nvPr/>
        </p:nvSpPr>
        <p:spPr>
          <a:xfrm>
            <a:off x="372701" y="1251385"/>
            <a:ext cx="3892932" cy="4616648"/>
          </a:xfrm>
          <a:prstGeom prst="rect">
            <a:avLst/>
          </a:prstGeom>
          <a:solidFill>
            <a:schemeClr val="tx2">
              <a:lumMod val="40000"/>
              <a:lumOff val="60000"/>
            </a:schemeClr>
          </a:solidFill>
        </p:spPr>
        <p:txBody>
          <a:bodyPr wrap="square" rtlCol="0">
            <a:sp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III. NỘI DUNG VÀ CÁCH THỨC THỰC HIỆN BIỆN PH</a:t>
            </a:r>
            <a:r>
              <a:rPr lang="en-US" sz="5400" b="1" dirty="0">
                <a:solidFill>
                  <a:srgbClr val="FF0000"/>
                </a:solidFill>
                <a:latin typeface="Times New Roman" panose="02020603050405020304" pitchFamily="18" charset="0"/>
                <a:cs typeface="Times New Roman" panose="02020603050405020304" pitchFamily="18" charset="0"/>
              </a:rPr>
              <a:t>ÁP </a:t>
            </a:r>
            <a:endParaRPr lang="vi-VN" sz="5400" b="1" dirty="0">
              <a:solidFill>
                <a:srgbClr val="FF0000"/>
              </a:solidFill>
              <a:latin typeface="Times New Roman" panose="02020603050405020304" pitchFamily="18" charset="0"/>
              <a:cs typeface="Times New Roman" panose="02020603050405020304" pitchFamily="18" charset="0"/>
            </a:endParaRPr>
          </a:p>
        </p:txBody>
      </p:sp>
      <p:sp>
        <p:nvSpPr>
          <p:cNvPr id="6" name="Hình chữ nhật: Góc Tròn 5">
            <a:extLst>
              <a:ext uri="{FF2B5EF4-FFF2-40B4-BE49-F238E27FC236}">
                <a16:creationId xmlns:a16="http://schemas.microsoft.com/office/drawing/2014/main" id="{E8F0A785-7018-4681-A3AA-0B19A4712B59}"/>
              </a:ext>
            </a:extLst>
          </p:cNvPr>
          <p:cNvSpPr/>
          <p:nvPr/>
        </p:nvSpPr>
        <p:spPr>
          <a:xfrm>
            <a:off x="5166729" y="269746"/>
            <a:ext cx="6322742" cy="648994"/>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nề</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nếp</a:t>
            </a:r>
            <a:endPar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vi-VN" sz="2400" b="1" dirty="0">
              <a:latin typeface="Times New Roman" panose="02020603050405020304" pitchFamily="18" charset="0"/>
              <a:cs typeface="Times New Roman" panose="02020603050405020304" pitchFamily="18" charset="0"/>
            </a:endParaRPr>
          </a:p>
        </p:txBody>
      </p:sp>
      <p:sp>
        <p:nvSpPr>
          <p:cNvPr id="8" name="Hình chữ nhật: Góc Tròn 7">
            <a:extLst>
              <a:ext uri="{FF2B5EF4-FFF2-40B4-BE49-F238E27FC236}">
                <a16:creationId xmlns:a16="http://schemas.microsoft.com/office/drawing/2014/main" id="{8ECB116F-83B0-47AA-B320-237F2CFC0BD5}"/>
              </a:ext>
            </a:extLst>
          </p:cNvPr>
          <p:cNvSpPr/>
          <p:nvPr/>
        </p:nvSpPr>
        <p:spPr>
          <a:xfrm>
            <a:off x="5166729" y="1083785"/>
            <a:ext cx="6322742" cy="814039"/>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 </a:t>
            </a:r>
            <a:r>
              <a:rPr lang="vi-VN"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0" name="Hình chữ nhật: Góc Tròn 9">
            <a:extLst>
              <a:ext uri="{FF2B5EF4-FFF2-40B4-BE49-F238E27FC236}">
                <a16:creationId xmlns:a16="http://schemas.microsoft.com/office/drawing/2014/main" id="{0C95D468-246D-4195-AD73-F6CD47CEF8EA}"/>
              </a:ext>
            </a:extLst>
          </p:cNvPr>
          <p:cNvSpPr/>
          <p:nvPr/>
        </p:nvSpPr>
        <p:spPr>
          <a:xfrm>
            <a:off x="5198326" y="2062869"/>
            <a:ext cx="6322742" cy="814039"/>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vi-VN"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Rèn</a:t>
            </a: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nề</a:t>
            </a: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nếp</a:t>
            </a: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vi-VN"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sinh thông qua </a:t>
            </a:r>
            <a:r>
              <a:rPr lang="vi-VN" sz="24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vi-VN"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viên, </a:t>
            </a:r>
            <a:r>
              <a:rPr lang="vi-VN"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khen </a:t>
            </a:r>
            <a:r>
              <a:rPr lang="vi-VN"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endParaRPr lang="vi-VN"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Hình chữ nhật: Góc Tròn 11">
            <a:extLst>
              <a:ext uri="{FF2B5EF4-FFF2-40B4-BE49-F238E27FC236}">
                <a16:creationId xmlns:a16="http://schemas.microsoft.com/office/drawing/2014/main" id="{F5D1186E-79CA-43E7-93DC-C6729C19BF63}"/>
              </a:ext>
            </a:extLst>
          </p:cNvPr>
          <p:cNvSpPr/>
          <p:nvPr/>
        </p:nvSpPr>
        <p:spPr>
          <a:xfrm>
            <a:off x="5198326" y="3021980"/>
            <a:ext cx="6322742" cy="814039"/>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1"/>
                </a:solidFill>
                <a:effectLst/>
                <a:latin typeface="Times New Roman" panose="02020603050405020304" pitchFamily="18" charset="0"/>
                <a:ea typeface="Times New Roman" panose="02020603050405020304" pitchFamily="18" charset="0"/>
              </a:rPr>
              <a:t>	</a:t>
            </a:r>
            <a:r>
              <a:rPr lang="en-US" sz="2400" b="1" dirty="0">
                <a:solidFill>
                  <a:schemeClr val="tx1"/>
                </a:solidFill>
                <a:effectLst/>
                <a:latin typeface="Times New Roman" panose="02020603050405020304" pitchFamily="18" charset="0"/>
                <a:ea typeface="Times New Roman" panose="02020603050405020304" pitchFamily="18" charset="0"/>
              </a:rPr>
              <a:t>4. </a:t>
            </a:r>
            <a:r>
              <a:rPr lang="vi-VN" sz="2400" b="1" dirty="0" err="1">
                <a:solidFill>
                  <a:schemeClr val="tx1"/>
                </a:solidFill>
                <a:effectLst/>
                <a:latin typeface="Times New Roman" panose="02020603050405020304" pitchFamily="18" charset="0"/>
                <a:ea typeface="Times New Roman" panose="02020603050405020304" pitchFamily="18" charset="0"/>
              </a:rPr>
              <a:t>Rèn</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nề</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nếp</a:t>
            </a:r>
            <a:r>
              <a:rPr lang="vi-VN" sz="2400" b="1" dirty="0">
                <a:solidFill>
                  <a:schemeClr val="tx1"/>
                </a:solidFill>
                <a:effectLst/>
                <a:latin typeface="Times New Roman" panose="02020603050405020304" pitchFamily="18" charset="0"/>
                <a:ea typeface="Times New Roman" panose="02020603050405020304" pitchFamily="18" charset="0"/>
              </a:rPr>
              <a:t> thông qua </a:t>
            </a:r>
            <a:r>
              <a:rPr lang="vi-VN" sz="2400" b="1" dirty="0" err="1">
                <a:solidFill>
                  <a:schemeClr val="tx1"/>
                </a:solidFill>
                <a:effectLst/>
                <a:latin typeface="Times New Roman" panose="02020603050405020304" pitchFamily="18" charset="0"/>
                <a:ea typeface="Times New Roman" panose="02020603050405020304" pitchFamily="18" charset="0"/>
              </a:rPr>
              <a:t>đội</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ngũ</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cán</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bộ</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lớp</a:t>
            </a:r>
            <a:endParaRPr lang="en-US" sz="2400" b="1" dirty="0">
              <a:solidFill>
                <a:schemeClr val="tx1"/>
              </a:solidFill>
              <a:effectLst/>
              <a:latin typeface="Times New Roman" panose="02020603050405020304" pitchFamily="18" charset="0"/>
              <a:ea typeface="Times New Roman" panose="02020603050405020304" pitchFamily="18" charset="0"/>
            </a:endParaRPr>
          </a:p>
        </p:txBody>
      </p:sp>
      <p:sp>
        <p:nvSpPr>
          <p:cNvPr id="14" name="Hình chữ nhật: Góc Tròn 13">
            <a:extLst>
              <a:ext uri="{FF2B5EF4-FFF2-40B4-BE49-F238E27FC236}">
                <a16:creationId xmlns:a16="http://schemas.microsoft.com/office/drawing/2014/main" id="{3BA0A9DB-2601-40B8-B709-EB0941F3C106}"/>
              </a:ext>
            </a:extLst>
          </p:cNvPr>
          <p:cNvSpPr/>
          <p:nvPr/>
        </p:nvSpPr>
        <p:spPr>
          <a:xfrm>
            <a:off x="5198326" y="4047893"/>
            <a:ext cx="6322742" cy="686894"/>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fontAlgn="ctr">
              <a:spcAft>
                <a:spcPts val="375"/>
              </a:spcAft>
            </a:pPr>
            <a:r>
              <a:rPr lang="en-US" sz="2400" b="1" dirty="0">
                <a:solidFill>
                  <a:schemeClr val="tx1"/>
                </a:solidFill>
                <a:effectLst/>
                <a:latin typeface="Times New Roman" panose="02020603050405020304" pitchFamily="18" charset="0"/>
                <a:ea typeface="Times New Roman" panose="02020603050405020304" pitchFamily="18" charset="0"/>
              </a:rPr>
              <a:t>5. </a:t>
            </a:r>
            <a:r>
              <a:rPr lang="vi-VN" sz="2400" b="1" dirty="0" err="1">
                <a:solidFill>
                  <a:schemeClr val="tx1"/>
                </a:solidFill>
                <a:effectLst/>
                <a:latin typeface="Times New Roman" panose="02020603050405020304" pitchFamily="18" charset="0"/>
                <a:ea typeface="Times New Roman" panose="02020603050405020304" pitchFamily="18" charset="0"/>
              </a:rPr>
              <a:t>Kết</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hợp</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với</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phụ</a:t>
            </a:r>
            <a:r>
              <a:rPr lang="vi-VN" sz="2400" b="1" dirty="0">
                <a:solidFill>
                  <a:schemeClr val="tx1"/>
                </a:solidFill>
                <a:effectLst/>
                <a:latin typeface="Times New Roman" panose="02020603050405020304" pitchFamily="18" charset="0"/>
                <a:ea typeface="Times New Roman" panose="02020603050405020304" pitchFamily="18" charset="0"/>
              </a:rPr>
              <a:t> huynh</a:t>
            </a:r>
            <a:endParaRPr lang="vi-VN" sz="2400" dirty="0">
              <a:solidFill>
                <a:schemeClr val="tx1"/>
              </a:solidFill>
              <a:effectLst/>
              <a:latin typeface="Times New Roman" panose="02020603050405020304" pitchFamily="18" charset="0"/>
              <a:ea typeface="Times New Roman" panose="02020603050405020304" pitchFamily="18" charset="0"/>
            </a:endParaRPr>
          </a:p>
        </p:txBody>
      </p:sp>
      <p:sp>
        <p:nvSpPr>
          <p:cNvPr id="16" name="Hình chữ nhật: Góc Tròn 15">
            <a:extLst>
              <a:ext uri="{FF2B5EF4-FFF2-40B4-BE49-F238E27FC236}">
                <a16:creationId xmlns:a16="http://schemas.microsoft.com/office/drawing/2014/main" id="{B8C55FEB-F4D2-4BF9-AF95-4D572A1010E8}"/>
              </a:ext>
            </a:extLst>
          </p:cNvPr>
          <p:cNvSpPr/>
          <p:nvPr/>
        </p:nvSpPr>
        <p:spPr>
          <a:xfrm>
            <a:off x="5211104" y="4825070"/>
            <a:ext cx="6322742" cy="814039"/>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1"/>
                </a:solidFill>
                <a:effectLst/>
                <a:latin typeface="Times New Roman" panose="02020603050405020304" pitchFamily="18" charset="0"/>
                <a:ea typeface="Times New Roman" panose="02020603050405020304" pitchFamily="18" charset="0"/>
              </a:rPr>
              <a:t>	</a:t>
            </a:r>
            <a:r>
              <a:rPr lang="en-US" sz="2400" b="1" dirty="0">
                <a:solidFill>
                  <a:schemeClr val="tx1"/>
                </a:solidFill>
                <a:effectLst/>
                <a:latin typeface="Times New Roman" panose="02020603050405020304" pitchFamily="18" charset="0"/>
                <a:ea typeface="Times New Roman" panose="02020603050405020304" pitchFamily="18" charset="0"/>
              </a:rPr>
              <a:t>6. </a:t>
            </a:r>
            <a:r>
              <a:rPr lang="vi-VN" sz="2400" b="1" dirty="0" err="1">
                <a:solidFill>
                  <a:schemeClr val="tx1"/>
                </a:solidFill>
                <a:effectLst/>
                <a:latin typeface="Times New Roman" panose="02020603050405020304" pitchFamily="18" charset="0"/>
                <a:ea typeface="Times New Roman" panose="02020603050405020304" pitchFamily="18" charset="0"/>
              </a:rPr>
              <a:t>Kết</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hợp</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với</a:t>
            </a:r>
            <a:r>
              <a:rPr lang="vi-VN" sz="2400" b="1" dirty="0">
                <a:solidFill>
                  <a:schemeClr val="tx1"/>
                </a:solidFill>
                <a:effectLst/>
                <a:latin typeface="Times New Roman" panose="02020603050405020304" pitchFamily="18" charset="0"/>
                <a:ea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rPr>
              <a:t>tổng</a:t>
            </a:r>
            <a:r>
              <a:rPr lang="en-US" sz="2400" b="1" dirty="0">
                <a:solidFill>
                  <a:schemeClr val="tx1"/>
                </a:solidFill>
                <a:effectLst/>
                <a:latin typeface="Times New Roman" panose="02020603050405020304" pitchFamily="18" charset="0"/>
                <a:ea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rPr>
              <a:t>phụ</a:t>
            </a:r>
            <a:r>
              <a:rPr lang="en-US" sz="2400" b="1" dirty="0">
                <a:solidFill>
                  <a:schemeClr val="tx1"/>
                </a:solidFill>
                <a:effectLst/>
                <a:latin typeface="Times New Roman" panose="02020603050405020304" pitchFamily="18" charset="0"/>
                <a:ea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rPr>
              <a:t>trách</a:t>
            </a:r>
            <a:r>
              <a:rPr lang="en-US" sz="2400" b="1" dirty="0">
                <a:solidFill>
                  <a:schemeClr val="tx1"/>
                </a:solidFill>
                <a:effectLst/>
                <a:latin typeface="Times New Roman" panose="02020603050405020304" pitchFamily="18" charset="0"/>
                <a:ea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rPr>
              <a:t>Đội</a:t>
            </a:r>
            <a:r>
              <a:rPr lang="en-US" sz="2400" b="1" dirty="0">
                <a:solidFill>
                  <a:schemeClr val="tx1"/>
                </a:solidFill>
                <a:effectLst/>
                <a:latin typeface="Times New Roman" panose="02020603050405020304" pitchFamily="18" charset="0"/>
                <a:ea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rPr>
              <a:t>và</a:t>
            </a:r>
            <a:r>
              <a:rPr lang="en-US"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giáo</a:t>
            </a:r>
            <a:r>
              <a:rPr lang="vi-VN" sz="2400" b="1" dirty="0">
                <a:solidFill>
                  <a:schemeClr val="tx1"/>
                </a:solidFill>
                <a:effectLst/>
                <a:latin typeface="Times New Roman" panose="02020603050405020304" pitchFamily="18" charset="0"/>
                <a:ea typeface="Times New Roman" panose="02020603050405020304" pitchFamily="18" charset="0"/>
              </a:rPr>
              <a:t> viên </a:t>
            </a:r>
            <a:r>
              <a:rPr lang="vi-VN" sz="2400" b="1" dirty="0" err="1">
                <a:solidFill>
                  <a:schemeClr val="tx1"/>
                </a:solidFill>
                <a:effectLst/>
                <a:latin typeface="Times New Roman" panose="02020603050405020304" pitchFamily="18" charset="0"/>
                <a:ea typeface="Times New Roman" panose="02020603050405020304" pitchFamily="18" charset="0"/>
              </a:rPr>
              <a:t>bộ</a:t>
            </a:r>
            <a:r>
              <a:rPr lang="vi-VN" sz="2400" b="1" dirty="0">
                <a:solidFill>
                  <a:schemeClr val="tx1"/>
                </a:solidFill>
                <a:effectLst/>
                <a:latin typeface="Times New Roman" panose="02020603050405020304" pitchFamily="18" charset="0"/>
                <a:ea typeface="Times New Roman" panose="02020603050405020304" pitchFamily="18" charset="0"/>
              </a:rPr>
              <a:t> môn</a:t>
            </a:r>
          </a:p>
        </p:txBody>
      </p:sp>
      <p:sp>
        <p:nvSpPr>
          <p:cNvPr id="18" name="Hình chữ nhật: Góc Tròn 17">
            <a:extLst>
              <a:ext uri="{FF2B5EF4-FFF2-40B4-BE49-F238E27FC236}">
                <a16:creationId xmlns:a16="http://schemas.microsoft.com/office/drawing/2014/main" id="{5AC84253-7989-4529-88A5-6C41147B5C94}"/>
              </a:ext>
            </a:extLst>
          </p:cNvPr>
          <p:cNvSpPr/>
          <p:nvPr/>
        </p:nvSpPr>
        <p:spPr>
          <a:xfrm>
            <a:off x="5198326" y="5729392"/>
            <a:ext cx="6322742" cy="130035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fontAlgn="ctr">
              <a:spcAft>
                <a:spcPts val="375"/>
              </a:spcAft>
            </a:pPr>
            <a:r>
              <a:rPr lang="en-US" sz="2400" b="1" dirty="0">
                <a:solidFill>
                  <a:schemeClr val="tx1"/>
                </a:solidFill>
                <a:effectLst/>
                <a:latin typeface="Times New Roman" panose="02020603050405020304" pitchFamily="18" charset="0"/>
                <a:ea typeface="Times New Roman" panose="02020603050405020304" pitchFamily="18" charset="0"/>
              </a:rPr>
              <a:t>7. </a:t>
            </a:r>
            <a:r>
              <a:rPr lang="vi-VN" sz="2400" b="1" dirty="0" err="1">
                <a:solidFill>
                  <a:schemeClr val="tx1"/>
                </a:solidFill>
                <a:effectLst/>
                <a:latin typeface="Times New Roman" panose="02020603050405020304" pitchFamily="18" charset="0"/>
                <a:ea typeface="Times New Roman" panose="02020603050405020304" pitchFamily="18" charset="0"/>
              </a:rPr>
              <a:t>Rèn</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nề</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nếp</a:t>
            </a:r>
            <a:r>
              <a:rPr lang="vi-VN" sz="2400" b="1" dirty="0">
                <a:solidFill>
                  <a:schemeClr val="tx1"/>
                </a:solidFill>
                <a:effectLst/>
                <a:latin typeface="Times New Roman" panose="02020603050405020304" pitchFamily="18" charset="0"/>
                <a:ea typeface="Times New Roman" panose="02020603050405020304" pitchFamily="18" charset="0"/>
              </a:rPr>
              <a:t> thông qua </a:t>
            </a:r>
            <a:r>
              <a:rPr lang="vi-VN" sz="2400" b="1" dirty="0" err="1">
                <a:solidFill>
                  <a:schemeClr val="tx1"/>
                </a:solidFill>
                <a:effectLst/>
                <a:latin typeface="Times New Roman" panose="02020603050405020304" pitchFamily="18" charset="0"/>
                <a:ea typeface="Times New Roman" panose="02020603050405020304" pitchFamily="18" charset="0"/>
              </a:rPr>
              <a:t>những</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hình</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ảnh</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video</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từ</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mạng</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xã</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hội</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Hãy</a:t>
            </a:r>
            <a:r>
              <a:rPr lang="vi-VN" sz="2400" b="1" dirty="0">
                <a:solidFill>
                  <a:schemeClr val="tx1"/>
                </a:solidFill>
                <a:effectLst/>
                <a:latin typeface="Times New Roman" panose="02020603050405020304" pitchFamily="18" charset="0"/>
                <a:ea typeface="Times New Roman" panose="02020603050405020304" pitchFamily="18" charset="0"/>
              </a:rPr>
              <a:t> bao dung </a:t>
            </a:r>
            <a:r>
              <a:rPr lang="vi-VN" sz="2400" b="1" dirty="0" err="1">
                <a:solidFill>
                  <a:schemeClr val="tx1"/>
                </a:solidFill>
                <a:effectLst/>
                <a:latin typeface="Times New Roman" panose="02020603050405020304" pitchFamily="18" charset="0"/>
                <a:ea typeface="Times New Roman" panose="02020603050405020304" pitchFamily="18" charset="0"/>
              </a:rPr>
              <a:t>và</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chấp</a:t>
            </a:r>
            <a:r>
              <a:rPr lang="vi-VN" sz="2400" b="1" dirty="0">
                <a:solidFill>
                  <a:schemeClr val="tx1"/>
                </a:solidFill>
                <a:effectLst/>
                <a:latin typeface="Times New Roman" panose="02020603050405020304" pitchFamily="18" charset="0"/>
                <a:ea typeface="Times New Roman" panose="02020603050405020304" pitchFamily="18" charset="0"/>
              </a:rPr>
              <a:t> </a:t>
            </a:r>
            <a:r>
              <a:rPr lang="vi-VN" sz="2400" b="1" dirty="0" err="1">
                <a:solidFill>
                  <a:schemeClr val="tx1"/>
                </a:solidFill>
                <a:effectLst/>
                <a:latin typeface="Times New Roman" panose="02020603050405020304" pitchFamily="18" charset="0"/>
                <a:ea typeface="Times New Roman" panose="02020603050405020304" pitchFamily="18" charset="0"/>
              </a:rPr>
              <a:t>nhận</a:t>
            </a:r>
            <a:endParaRPr lang="vi-VN" sz="2400" b="1" dirty="0">
              <a:solidFill>
                <a:schemeClr val="tx1"/>
              </a:solidFill>
              <a:effectLst/>
              <a:latin typeface="Times New Roman" panose="02020603050405020304" pitchFamily="18" charset="0"/>
              <a:ea typeface="Times New Roman" panose="02020603050405020304" pitchFamily="18" charset="0"/>
            </a:endParaRPr>
          </a:p>
        </p:txBody>
      </p:sp>
      <p:cxnSp>
        <p:nvCxnSpPr>
          <p:cNvPr id="21" name="Đường kết nối Mũi tên Thẳng 20">
            <a:extLst>
              <a:ext uri="{FF2B5EF4-FFF2-40B4-BE49-F238E27FC236}">
                <a16:creationId xmlns:a16="http://schemas.microsoft.com/office/drawing/2014/main" id="{6081EC39-1AD9-4C83-A845-7C57880D3CF4}"/>
              </a:ext>
            </a:extLst>
          </p:cNvPr>
          <p:cNvCxnSpPr>
            <a:cxnSpLocks/>
            <a:endCxn id="6" idx="1"/>
          </p:cNvCxnSpPr>
          <p:nvPr/>
        </p:nvCxnSpPr>
        <p:spPr>
          <a:xfrm flipV="1">
            <a:off x="4293220" y="594243"/>
            <a:ext cx="873509" cy="1212255"/>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Đường kết nối Mũi tên Thẳng 22">
            <a:extLst>
              <a:ext uri="{FF2B5EF4-FFF2-40B4-BE49-F238E27FC236}">
                <a16:creationId xmlns:a16="http://schemas.microsoft.com/office/drawing/2014/main" id="{11A76A04-F422-45FA-B3F6-880D6E748B09}"/>
              </a:ext>
            </a:extLst>
          </p:cNvPr>
          <p:cNvCxnSpPr>
            <a:cxnSpLocks/>
          </p:cNvCxnSpPr>
          <p:nvPr/>
        </p:nvCxnSpPr>
        <p:spPr>
          <a:xfrm flipV="1">
            <a:off x="4296239" y="1562848"/>
            <a:ext cx="870490" cy="904979"/>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Đường kết nối Mũi tên Thẳng 23">
            <a:extLst>
              <a:ext uri="{FF2B5EF4-FFF2-40B4-BE49-F238E27FC236}">
                <a16:creationId xmlns:a16="http://schemas.microsoft.com/office/drawing/2014/main" id="{9F756465-9214-4083-925B-ACE110D91D3B}"/>
              </a:ext>
            </a:extLst>
          </p:cNvPr>
          <p:cNvCxnSpPr>
            <a:cxnSpLocks/>
          </p:cNvCxnSpPr>
          <p:nvPr/>
        </p:nvCxnSpPr>
        <p:spPr>
          <a:xfrm flipV="1">
            <a:off x="4282070" y="2587139"/>
            <a:ext cx="966202" cy="30147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Đường kết nối Mũi tên Thẳng 24">
            <a:extLst>
              <a:ext uri="{FF2B5EF4-FFF2-40B4-BE49-F238E27FC236}">
                <a16:creationId xmlns:a16="http://schemas.microsoft.com/office/drawing/2014/main" id="{B5E2C4EF-C512-4D74-91D3-ABA4D2580F4E}"/>
              </a:ext>
            </a:extLst>
          </p:cNvPr>
          <p:cNvCxnSpPr>
            <a:cxnSpLocks/>
          </p:cNvCxnSpPr>
          <p:nvPr/>
        </p:nvCxnSpPr>
        <p:spPr>
          <a:xfrm>
            <a:off x="4311692" y="3174779"/>
            <a:ext cx="936580" cy="323419"/>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Đường kết nối Mũi tên Thẳng 25">
            <a:extLst>
              <a:ext uri="{FF2B5EF4-FFF2-40B4-BE49-F238E27FC236}">
                <a16:creationId xmlns:a16="http://schemas.microsoft.com/office/drawing/2014/main" id="{B290B786-C3D7-4C77-9049-8F016893DC01}"/>
              </a:ext>
            </a:extLst>
          </p:cNvPr>
          <p:cNvCxnSpPr>
            <a:cxnSpLocks/>
          </p:cNvCxnSpPr>
          <p:nvPr/>
        </p:nvCxnSpPr>
        <p:spPr>
          <a:xfrm>
            <a:off x="4311692" y="3458244"/>
            <a:ext cx="886634" cy="947401"/>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Đường kết nối Mũi tên Thẳng 26">
            <a:extLst>
              <a:ext uri="{FF2B5EF4-FFF2-40B4-BE49-F238E27FC236}">
                <a16:creationId xmlns:a16="http://schemas.microsoft.com/office/drawing/2014/main" id="{6D97E82F-FFBE-4B93-ADF5-27CD9C281E5B}"/>
              </a:ext>
            </a:extLst>
          </p:cNvPr>
          <p:cNvCxnSpPr>
            <a:cxnSpLocks/>
          </p:cNvCxnSpPr>
          <p:nvPr/>
        </p:nvCxnSpPr>
        <p:spPr>
          <a:xfrm>
            <a:off x="4312038" y="3821605"/>
            <a:ext cx="899066" cy="1410485"/>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Đường kết nối Mũi tên Thẳng 27">
            <a:extLst>
              <a:ext uri="{FF2B5EF4-FFF2-40B4-BE49-F238E27FC236}">
                <a16:creationId xmlns:a16="http://schemas.microsoft.com/office/drawing/2014/main" id="{A317A529-94D8-4B7B-ADF8-CA3A79BFDF9A}"/>
              </a:ext>
            </a:extLst>
          </p:cNvPr>
          <p:cNvCxnSpPr>
            <a:cxnSpLocks/>
          </p:cNvCxnSpPr>
          <p:nvPr/>
        </p:nvCxnSpPr>
        <p:spPr>
          <a:xfrm>
            <a:off x="4265806" y="4510920"/>
            <a:ext cx="900923" cy="1752837"/>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93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ppt_x"/>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2" grpId="0" animBg="1"/>
      <p:bldP spid="14" grpId="0" animBg="1"/>
      <p:bldP spid="16"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Hình ảnh 2" descr="Ảnh có chứa văn bản&#10;&#10;Mô tả được tạo tự động">
            <a:extLst>
              <a:ext uri="{FF2B5EF4-FFF2-40B4-BE49-F238E27FC236}">
                <a16:creationId xmlns:a16="http://schemas.microsoft.com/office/drawing/2014/main" id="{A40DAF71-7D4D-4344-9A73-1B2D1FF28FAD}"/>
              </a:ext>
            </a:extLst>
          </p:cNvPr>
          <p:cNvPicPr>
            <a:picLocks noChangeAspect="1"/>
          </p:cNvPicPr>
          <p:nvPr/>
        </p:nvPicPr>
        <p:blipFill rotWithShape="1">
          <a:blip r:embed="rId2">
            <a:extLst>
              <a:ext uri="{28A0092B-C50C-407E-A947-70E740481C1C}">
                <a14:useLocalDpi xmlns:a14="http://schemas.microsoft.com/office/drawing/2010/main" val="0"/>
              </a:ext>
            </a:extLst>
          </a:blip>
          <a:srcRect b="25014"/>
          <a:stretch/>
        </p:blipFill>
        <p:spPr>
          <a:xfrm>
            <a:off x="-1504" y="1282"/>
            <a:ext cx="12191980" cy="6856718"/>
          </a:xfrm>
          <a:prstGeom prst="rect">
            <a:avLst/>
          </a:prstGeom>
        </p:spPr>
      </p:pic>
      <p:sp>
        <p:nvSpPr>
          <p:cNvPr id="4" name="Hộp Văn bản 3">
            <a:extLst>
              <a:ext uri="{FF2B5EF4-FFF2-40B4-BE49-F238E27FC236}">
                <a16:creationId xmlns:a16="http://schemas.microsoft.com/office/drawing/2014/main" id="{D3FB5438-BE8B-4D99-984B-CD9F52A2DE0A}"/>
              </a:ext>
            </a:extLst>
          </p:cNvPr>
          <p:cNvSpPr txBox="1"/>
          <p:nvPr/>
        </p:nvSpPr>
        <p:spPr>
          <a:xfrm>
            <a:off x="3278459" y="312234"/>
            <a:ext cx="8552985" cy="954107"/>
          </a:xfrm>
          <a:prstGeom prst="rect">
            <a:avLst/>
          </a:prstGeom>
          <a:solidFill>
            <a:schemeClr val="accent1">
              <a:lumMod val="40000"/>
              <a:lumOff val="60000"/>
            </a:schemeClr>
          </a:solidFill>
        </p:spPr>
        <p:txBody>
          <a:bodyPr wrap="square" rtlCol="0">
            <a:spAutoFit/>
          </a:bodyPr>
          <a:lstStyle/>
          <a:p>
            <a:pPr marL="514350" indent="-514350" algn="ctr">
              <a:buAutoNum type="arabicPeriod"/>
            </a:pPr>
            <a:r>
              <a:rPr lang="vi-VN" sz="2800" b="1" dirty="0">
                <a:solidFill>
                  <a:srgbClr val="FF0000"/>
                </a:solidFill>
                <a:latin typeface="+mj-lt"/>
              </a:rPr>
              <a:t>TÌM HIỂU, LÀM QUEN. </a:t>
            </a:r>
          </a:p>
          <a:p>
            <a:pPr algn="ctr"/>
            <a:r>
              <a:rPr lang="vi-VN" sz="2800" b="1" dirty="0">
                <a:solidFill>
                  <a:srgbClr val="FF0000"/>
                </a:solidFill>
                <a:latin typeface="+mj-lt"/>
              </a:rPr>
              <a:t>XÂY DỰNG NHỮNG QUY ĐỊNH VỀ NỀ NẾP </a:t>
            </a:r>
          </a:p>
        </p:txBody>
      </p:sp>
      <p:sp>
        <p:nvSpPr>
          <p:cNvPr id="8" name="Hộp Văn bản 7">
            <a:extLst>
              <a:ext uri="{FF2B5EF4-FFF2-40B4-BE49-F238E27FC236}">
                <a16:creationId xmlns:a16="http://schemas.microsoft.com/office/drawing/2014/main" id="{A1C8C020-58DC-4FA3-898E-072FC4A525BD}"/>
              </a:ext>
            </a:extLst>
          </p:cNvPr>
          <p:cNvSpPr txBox="1"/>
          <p:nvPr/>
        </p:nvSpPr>
        <p:spPr>
          <a:xfrm>
            <a:off x="3390426" y="1475016"/>
            <a:ext cx="8552985" cy="3457485"/>
          </a:xfrm>
          <a:prstGeom prst="rect">
            <a:avLst/>
          </a:prstGeom>
          <a:noFill/>
        </p:spPr>
        <p:txBody>
          <a:bodyPr wrap="square">
            <a:spAutoFit/>
          </a:bodyPr>
          <a:lstStyle/>
          <a:p>
            <a:pPr indent="457200">
              <a:lnSpc>
                <a:spcPct val="115000"/>
              </a:lnSpc>
              <a:spcAft>
                <a:spcPts val="800"/>
              </a:spcAft>
            </a:pP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Ngay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tôi lên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hoạch</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rèn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nền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nếp</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như: Tuy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trực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tuyến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tuần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nhưng tôi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gắng</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tên, quen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HS ngay trong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tiên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gây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thiện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hứng</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cho HS. Khi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tên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sinh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quan tâm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yên tâm, tin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15000"/>
              </a:lnSpc>
              <a:spcAft>
                <a:spcPts val="800"/>
              </a:spcAft>
            </a:pP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 HS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quy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y/c HS ghi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quy); Trong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tuần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GV không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nên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dành</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gian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rèn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nền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nếp</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cơ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như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cầm</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giơ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vở</a:t>
            </a:r>
            <a:r>
              <a:rPr lang="vi-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15000"/>
              </a:lnSpc>
            </a:pP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Thực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hiện</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tốt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nội</a:t>
            </a:r>
            <a:r>
              <a:rPr lang="vi-VN" sz="1800" dirty="0">
                <a:solidFill>
                  <a:srgbClr val="333333"/>
                </a:solidFill>
                <a:effectLst/>
                <a:latin typeface="Times New Roman" panose="02020603050405020304" pitchFamily="18" charset="0"/>
                <a:ea typeface="Times New Roman" panose="02020603050405020304" pitchFamily="18" charset="0"/>
              </a:rPr>
              <a:t> quy </a:t>
            </a:r>
            <a:r>
              <a:rPr lang="vi-VN" sz="1800" dirty="0" err="1">
                <a:solidFill>
                  <a:srgbClr val="333333"/>
                </a:solidFill>
                <a:effectLst/>
                <a:latin typeface="Times New Roman" panose="02020603050405020304" pitchFamily="18" charset="0"/>
                <a:ea typeface="Times New Roman" panose="02020603050405020304" pitchFamily="18" charset="0"/>
              </a:rPr>
              <a:t>của</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trường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và</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của</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lớp</a:t>
            </a:r>
            <a:r>
              <a:rPr lang="vi-VN" sz="1800" dirty="0">
                <a:solidFill>
                  <a:srgbClr val="333333"/>
                </a:solidFill>
                <a:effectLst/>
                <a:latin typeface="Times New Roman" panose="02020603050405020304" pitchFamily="18" charset="0"/>
                <a:ea typeface="Times New Roman" panose="02020603050405020304" pitchFamily="18" charset="0"/>
              </a:rPr>
              <a:t>.</a:t>
            </a:r>
            <a:endParaRPr lang="vi-V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323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Hình ảnh 2" descr="Ảnh có chứa hoa, cây&#10;&#10;Mô tả được tạo tự động">
            <a:extLst>
              <a:ext uri="{FF2B5EF4-FFF2-40B4-BE49-F238E27FC236}">
                <a16:creationId xmlns:a16="http://schemas.microsoft.com/office/drawing/2014/main" id="{76B88D91-851B-49E5-9A92-C1ACDB31AD1A}"/>
              </a:ext>
            </a:extLst>
          </p:cNvPr>
          <p:cNvPicPr>
            <a:picLocks noChangeAspect="1"/>
          </p:cNvPicPr>
          <p:nvPr/>
        </p:nvPicPr>
        <p:blipFill rotWithShape="1">
          <a:blip r:embed="rId2">
            <a:extLst>
              <a:ext uri="{28A0092B-C50C-407E-A947-70E740481C1C}">
                <a14:useLocalDpi xmlns:a14="http://schemas.microsoft.com/office/drawing/2010/main" val="0"/>
              </a:ext>
            </a:extLst>
          </a:blip>
          <a:srcRect b="1368"/>
          <a:stretch/>
        </p:blipFill>
        <p:spPr>
          <a:xfrm>
            <a:off x="1414878"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graphicFrame>
        <p:nvGraphicFramePr>
          <p:cNvPr id="5" name="Sơ đồ 4">
            <a:extLst>
              <a:ext uri="{FF2B5EF4-FFF2-40B4-BE49-F238E27FC236}">
                <a16:creationId xmlns:a16="http://schemas.microsoft.com/office/drawing/2014/main" id="{965B3736-CEAB-4784-9378-E3C7389402C5}"/>
              </a:ext>
            </a:extLst>
          </p:cNvPr>
          <p:cNvGraphicFramePr/>
          <p:nvPr>
            <p:extLst>
              <p:ext uri="{D42A27DB-BD31-4B8C-83A1-F6EECF244321}">
                <p14:modId xmlns:p14="http://schemas.microsoft.com/office/powerpoint/2010/main" val="988595104"/>
              </p:ext>
            </p:extLst>
          </p:nvPr>
        </p:nvGraphicFramePr>
        <p:xfrm>
          <a:off x="295877" y="0"/>
          <a:ext cx="11769743" cy="6701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7193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Hình ảnh 2" descr="Ảnh có chứa ngoài trời, bay, máy bay, đối tượng&#10;&#10;Mô tả được tạo tự động">
            <a:extLst>
              <a:ext uri="{FF2B5EF4-FFF2-40B4-BE49-F238E27FC236}">
                <a16:creationId xmlns:a16="http://schemas.microsoft.com/office/drawing/2014/main" id="{0C83CE57-BB1D-43C1-A5D8-566063A3898D}"/>
              </a:ext>
            </a:extLst>
          </p:cNvPr>
          <p:cNvPicPr>
            <a:picLocks noChangeAspect="1"/>
          </p:cNvPicPr>
          <p:nvPr/>
        </p:nvPicPr>
        <p:blipFill rotWithShape="1">
          <a:blip r:embed="rId2">
            <a:extLst>
              <a:ext uri="{28A0092B-C50C-407E-A947-70E740481C1C}">
                <a14:useLocalDpi xmlns:a14="http://schemas.microsoft.com/office/drawing/2010/main" val="0"/>
              </a:ext>
            </a:extLst>
          </a:blip>
          <a:srcRect r="2" b="1370"/>
          <a:stretch/>
        </p:blipFill>
        <p:spPr>
          <a:xfrm>
            <a:off x="1460597" y="-144961"/>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4" name="Cuộn: Dọc 3">
            <a:extLst>
              <a:ext uri="{FF2B5EF4-FFF2-40B4-BE49-F238E27FC236}">
                <a16:creationId xmlns:a16="http://schemas.microsoft.com/office/drawing/2014/main" id="{CBEB0111-AAE2-4B33-9D31-ABB3425BEC25}"/>
              </a:ext>
            </a:extLst>
          </p:cNvPr>
          <p:cNvSpPr/>
          <p:nvPr/>
        </p:nvSpPr>
        <p:spPr>
          <a:xfrm>
            <a:off x="2300259" y="1068660"/>
            <a:ext cx="2899321" cy="4196578"/>
          </a:xfrm>
          <a:prstGeom prst="verticalScroll">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2. XÂY DỰNG CÁC NGUYÊN TẮC, QUY ĐỊNH TRONG LỚP HỌC</a:t>
            </a:r>
          </a:p>
        </p:txBody>
      </p:sp>
      <p:sp>
        <p:nvSpPr>
          <p:cNvPr id="6" name="Bong bóng Lời nói: Hình chữ nhật 5">
            <a:extLst>
              <a:ext uri="{FF2B5EF4-FFF2-40B4-BE49-F238E27FC236}">
                <a16:creationId xmlns:a16="http://schemas.microsoft.com/office/drawing/2014/main" id="{53823594-A7EC-4D83-802D-08DC679D1A89}"/>
              </a:ext>
            </a:extLst>
          </p:cNvPr>
          <p:cNvSpPr/>
          <p:nvPr/>
        </p:nvSpPr>
        <p:spPr>
          <a:xfrm>
            <a:off x="4993437" y="2193318"/>
            <a:ext cx="5501682" cy="3393685"/>
          </a:xfrm>
          <a:prstGeom prst="wedgeRectCallou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vi-VN" sz="2400" dirty="0" err="1">
                <a:solidFill>
                  <a:schemeClr val="tx1"/>
                </a:solidFill>
              </a:rPr>
              <a:t>Tập</a:t>
            </a:r>
            <a:r>
              <a:rPr lang="vi-VN" sz="2400" dirty="0">
                <a:solidFill>
                  <a:schemeClr val="tx1"/>
                </a:solidFill>
              </a:rPr>
              <a:t> trung, </a:t>
            </a:r>
            <a:r>
              <a:rPr lang="vi-VN" sz="2400" dirty="0" err="1">
                <a:solidFill>
                  <a:schemeClr val="tx1"/>
                </a:solidFill>
              </a:rPr>
              <a:t>chú</a:t>
            </a:r>
            <a:r>
              <a:rPr lang="vi-VN" sz="2400" dirty="0">
                <a:solidFill>
                  <a:schemeClr val="tx1"/>
                </a:solidFill>
              </a:rPr>
              <a:t> ý </a:t>
            </a:r>
            <a:r>
              <a:rPr lang="vi-VN" sz="2400" dirty="0" err="1">
                <a:solidFill>
                  <a:schemeClr val="tx1"/>
                </a:solidFill>
              </a:rPr>
              <a:t>nhìn</a:t>
            </a:r>
            <a:r>
              <a:rPr lang="vi-VN" sz="2400" dirty="0">
                <a:solidFill>
                  <a:schemeClr val="tx1"/>
                </a:solidFill>
              </a:rPr>
              <a:t> lên </a:t>
            </a:r>
            <a:r>
              <a:rPr lang="vi-VN" sz="2400" dirty="0" err="1">
                <a:solidFill>
                  <a:schemeClr val="tx1"/>
                </a:solidFill>
              </a:rPr>
              <a:t>bảng</a:t>
            </a:r>
            <a:r>
              <a:rPr lang="vi-VN" sz="2400" dirty="0">
                <a:solidFill>
                  <a:schemeClr val="tx1"/>
                </a:solidFill>
              </a:rPr>
              <a:t>:</a:t>
            </a:r>
          </a:p>
          <a:p>
            <a:pPr marL="342900" indent="-342900">
              <a:buFontTx/>
              <a:buChar char="-"/>
            </a:pPr>
            <a:r>
              <a:rPr lang="vi-VN" sz="2400" dirty="0" err="1">
                <a:solidFill>
                  <a:schemeClr val="tx1"/>
                </a:solidFill>
              </a:rPr>
              <a:t>Lấy</a:t>
            </a:r>
            <a:r>
              <a:rPr lang="vi-VN" sz="2400" dirty="0">
                <a:solidFill>
                  <a:schemeClr val="tx1"/>
                </a:solidFill>
              </a:rPr>
              <a:t> </a:t>
            </a:r>
            <a:r>
              <a:rPr lang="vi-VN" sz="2400" dirty="0" err="1">
                <a:solidFill>
                  <a:schemeClr val="tx1"/>
                </a:solidFill>
              </a:rPr>
              <a:t>bảng</a:t>
            </a:r>
            <a:r>
              <a:rPr lang="vi-VN" sz="2400" dirty="0">
                <a:solidFill>
                  <a:schemeClr val="tx1"/>
                </a:solidFill>
              </a:rPr>
              <a:t> con: </a:t>
            </a:r>
            <a:r>
              <a:rPr lang="vi-VN" sz="2400" b="1" dirty="0">
                <a:solidFill>
                  <a:srgbClr val="FF0000"/>
                </a:solidFill>
              </a:rPr>
              <a:t>B</a:t>
            </a:r>
          </a:p>
          <a:p>
            <a:pPr marL="342900" indent="-342900">
              <a:buFontTx/>
              <a:buChar char="-"/>
            </a:pPr>
            <a:r>
              <a:rPr lang="vi-VN" sz="2400" dirty="0" err="1">
                <a:solidFill>
                  <a:schemeClr val="tx1"/>
                </a:solidFill>
              </a:rPr>
              <a:t>Lấy</a:t>
            </a:r>
            <a:r>
              <a:rPr lang="vi-VN" sz="2400" dirty="0">
                <a:solidFill>
                  <a:schemeClr val="tx1"/>
                </a:solidFill>
              </a:rPr>
              <a:t> </a:t>
            </a:r>
            <a:r>
              <a:rPr lang="vi-VN" sz="2400" dirty="0" err="1">
                <a:solidFill>
                  <a:schemeClr val="tx1"/>
                </a:solidFill>
              </a:rPr>
              <a:t>sách</a:t>
            </a:r>
            <a:r>
              <a:rPr lang="vi-VN" sz="2400" dirty="0">
                <a:solidFill>
                  <a:schemeClr val="tx1"/>
                </a:solidFill>
              </a:rPr>
              <a:t> </a:t>
            </a:r>
            <a:r>
              <a:rPr lang="vi-VN" sz="2400" dirty="0" err="1">
                <a:solidFill>
                  <a:schemeClr val="tx1"/>
                </a:solidFill>
              </a:rPr>
              <a:t>giáo</a:t>
            </a:r>
            <a:r>
              <a:rPr lang="vi-VN" sz="2400" dirty="0">
                <a:solidFill>
                  <a:schemeClr val="tx1"/>
                </a:solidFill>
              </a:rPr>
              <a:t> khoa: </a:t>
            </a:r>
            <a:r>
              <a:rPr lang="vi-VN" sz="2400" b="1" dirty="0">
                <a:solidFill>
                  <a:srgbClr val="FF0000"/>
                </a:solidFill>
              </a:rPr>
              <a:t>S</a:t>
            </a:r>
          </a:p>
          <a:p>
            <a:pPr marL="342900" indent="-342900">
              <a:buFontTx/>
              <a:buChar char="-"/>
            </a:pPr>
            <a:r>
              <a:rPr lang="vi-VN" sz="2400" dirty="0" err="1">
                <a:solidFill>
                  <a:schemeClr val="tx1"/>
                </a:solidFill>
              </a:rPr>
              <a:t>Lấy</a:t>
            </a:r>
            <a:r>
              <a:rPr lang="vi-VN" sz="2400" dirty="0">
                <a:solidFill>
                  <a:schemeClr val="tx1"/>
                </a:solidFill>
              </a:rPr>
              <a:t> </a:t>
            </a:r>
            <a:r>
              <a:rPr lang="vi-VN" sz="2400" dirty="0" err="1">
                <a:solidFill>
                  <a:schemeClr val="tx1"/>
                </a:solidFill>
              </a:rPr>
              <a:t>vở</a:t>
            </a:r>
            <a:r>
              <a:rPr lang="vi-VN" sz="2400" dirty="0">
                <a:solidFill>
                  <a:schemeClr val="tx1"/>
                </a:solidFill>
              </a:rPr>
              <a:t>: </a:t>
            </a:r>
            <a:r>
              <a:rPr lang="vi-VN" sz="2400" b="1" dirty="0">
                <a:solidFill>
                  <a:srgbClr val="FF0000"/>
                </a:solidFill>
              </a:rPr>
              <a:t>V</a:t>
            </a:r>
          </a:p>
          <a:p>
            <a:pPr marL="342900" indent="-342900">
              <a:buFontTx/>
              <a:buChar char="-"/>
            </a:pPr>
            <a:r>
              <a:rPr lang="vi-VN" sz="2400" dirty="0" err="1">
                <a:solidFill>
                  <a:schemeClr val="tx1"/>
                </a:solidFill>
              </a:rPr>
              <a:t>Đọc</a:t>
            </a:r>
            <a:r>
              <a:rPr lang="vi-VN" sz="2400" dirty="0">
                <a:solidFill>
                  <a:schemeClr val="tx1"/>
                </a:solidFill>
              </a:rPr>
              <a:t> theo </a:t>
            </a:r>
            <a:r>
              <a:rPr lang="vi-VN" sz="2400" dirty="0" err="1">
                <a:solidFill>
                  <a:schemeClr val="tx1"/>
                </a:solidFill>
              </a:rPr>
              <a:t>nhóm</a:t>
            </a:r>
            <a:r>
              <a:rPr lang="vi-VN" sz="2400" dirty="0">
                <a:solidFill>
                  <a:schemeClr val="tx1"/>
                </a:solidFill>
              </a:rPr>
              <a:t> đôi: </a:t>
            </a:r>
            <a:r>
              <a:rPr lang="vi-VN" sz="2400" b="1" dirty="0">
                <a:solidFill>
                  <a:srgbClr val="FF0000"/>
                </a:solidFill>
              </a:rPr>
              <a:t>N2</a:t>
            </a:r>
          </a:p>
          <a:p>
            <a:pPr marL="342900" indent="-342900">
              <a:buFontTx/>
              <a:buChar char="-"/>
            </a:pPr>
            <a:r>
              <a:rPr lang="vi-VN" sz="2400" dirty="0" err="1">
                <a:solidFill>
                  <a:schemeClr val="tx1"/>
                </a:solidFill>
              </a:rPr>
              <a:t>Đọc</a:t>
            </a:r>
            <a:r>
              <a:rPr lang="vi-VN" sz="2400" dirty="0">
                <a:solidFill>
                  <a:schemeClr val="tx1"/>
                </a:solidFill>
              </a:rPr>
              <a:t> theo </a:t>
            </a:r>
            <a:r>
              <a:rPr lang="vi-VN" sz="2400" dirty="0" err="1">
                <a:solidFill>
                  <a:schemeClr val="tx1"/>
                </a:solidFill>
              </a:rPr>
              <a:t>nhóm</a:t>
            </a:r>
            <a:r>
              <a:rPr lang="vi-VN" sz="2400" dirty="0">
                <a:solidFill>
                  <a:schemeClr val="tx1"/>
                </a:solidFill>
              </a:rPr>
              <a:t> 4: </a:t>
            </a:r>
            <a:r>
              <a:rPr lang="vi-VN" sz="2400" b="1" dirty="0">
                <a:solidFill>
                  <a:srgbClr val="FF0000"/>
                </a:solidFill>
              </a:rPr>
              <a:t>N4 </a:t>
            </a:r>
          </a:p>
        </p:txBody>
      </p:sp>
      <p:sp>
        <p:nvSpPr>
          <p:cNvPr id="7" name="Lưu đồ: Đường kết nối 6">
            <a:extLst>
              <a:ext uri="{FF2B5EF4-FFF2-40B4-BE49-F238E27FC236}">
                <a16:creationId xmlns:a16="http://schemas.microsoft.com/office/drawing/2014/main" id="{9A66C9FA-A5D9-4105-8EC1-5BDC699DCF92}"/>
              </a:ext>
            </a:extLst>
          </p:cNvPr>
          <p:cNvSpPr/>
          <p:nvPr/>
        </p:nvSpPr>
        <p:spPr>
          <a:xfrm>
            <a:off x="9735624" y="2529470"/>
            <a:ext cx="312234" cy="31223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solidFill>
                <a:schemeClr val="accent3">
                  <a:lumMod val="20000"/>
                  <a:lumOff val="80000"/>
                </a:schemeClr>
              </a:solidFill>
            </a:endParaRPr>
          </a:p>
        </p:txBody>
      </p:sp>
      <p:sp>
        <p:nvSpPr>
          <p:cNvPr id="8" name="Hộp Văn bản 7">
            <a:extLst>
              <a:ext uri="{FF2B5EF4-FFF2-40B4-BE49-F238E27FC236}">
                <a16:creationId xmlns:a16="http://schemas.microsoft.com/office/drawing/2014/main" id="{2D14B2E7-FFDC-4CFA-A44B-B0F931363C1C}"/>
              </a:ext>
            </a:extLst>
          </p:cNvPr>
          <p:cNvSpPr txBox="1"/>
          <p:nvPr/>
        </p:nvSpPr>
        <p:spPr>
          <a:xfrm>
            <a:off x="5110843" y="530545"/>
            <a:ext cx="6116216" cy="1341008"/>
          </a:xfrm>
          <a:prstGeom prst="rect">
            <a:avLst/>
          </a:prstGeom>
          <a:noFill/>
        </p:spPr>
        <p:txBody>
          <a:bodyPr wrap="square">
            <a:spAutoFit/>
          </a:bodyPr>
          <a:lstStyle/>
          <a:p>
            <a:pPr indent="228600">
              <a:lnSpc>
                <a:spcPct val="115000"/>
              </a:lnSpc>
              <a:spcAft>
                <a:spcPts val="800"/>
              </a:spcAft>
            </a:pP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sinh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3, xây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nguyên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quy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sinh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nguyên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quy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gian. </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34A957CC-490E-4862-8B07-79DAED338251}"/>
              </a:ext>
            </a:extLst>
          </p:cNvPr>
          <p:cNvSpPr txBox="1"/>
          <p:nvPr/>
        </p:nvSpPr>
        <p:spPr>
          <a:xfrm>
            <a:off x="4756584" y="1815149"/>
            <a:ext cx="6116216" cy="385362"/>
          </a:xfrm>
          <a:prstGeom prst="rect">
            <a:avLst/>
          </a:prstGeom>
          <a:noFill/>
        </p:spPr>
        <p:txBody>
          <a:bodyPr wrap="square">
            <a:spAutoFit/>
          </a:bodyPr>
          <a:lstStyle/>
          <a:p>
            <a:pPr indent="228600">
              <a:lnSpc>
                <a:spcPct val="115000"/>
              </a:lnSpc>
              <a:spcAft>
                <a:spcPts val="800"/>
              </a:spcAft>
            </a:pPr>
            <a:r>
              <a:rPr lang="vi-VN" sz="18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vi-VN"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vi-VN"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quy </a:t>
            </a:r>
            <a:r>
              <a:rPr lang="vi-VN" sz="18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vi-VN"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ký</a:t>
            </a:r>
            <a:r>
              <a:rPr lang="vi-VN"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vi-VN"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vi-VN" sz="18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vi-VN"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910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Bong bóng Ý nghĩ: Hình đám mây 3">
            <a:extLst>
              <a:ext uri="{FF2B5EF4-FFF2-40B4-BE49-F238E27FC236}">
                <a16:creationId xmlns:a16="http://schemas.microsoft.com/office/drawing/2014/main" id="{22AE255B-AADA-4B74-AFFF-DE1967F3EFC1}"/>
              </a:ext>
            </a:extLst>
          </p:cNvPr>
          <p:cNvSpPr/>
          <p:nvPr/>
        </p:nvSpPr>
        <p:spPr>
          <a:xfrm>
            <a:off x="544492" y="430491"/>
            <a:ext cx="5254594" cy="2087109"/>
          </a:xfrm>
          <a:prstGeom prst="cloudCallou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err="1">
                <a:solidFill>
                  <a:srgbClr val="9933FF"/>
                </a:solidFill>
              </a:rPr>
              <a:t>Những</a:t>
            </a:r>
            <a:r>
              <a:rPr lang="vi-VN" sz="2800" b="1" dirty="0">
                <a:solidFill>
                  <a:srgbClr val="9933FF"/>
                </a:solidFill>
              </a:rPr>
              <a:t> nguyên </a:t>
            </a:r>
            <a:r>
              <a:rPr lang="vi-VN" sz="2800" b="1" dirty="0" err="1">
                <a:solidFill>
                  <a:srgbClr val="9933FF"/>
                </a:solidFill>
              </a:rPr>
              <a:t>tắc</a:t>
            </a:r>
            <a:r>
              <a:rPr lang="vi-VN" sz="2800" b="1" dirty="0">
                <a:solidFill>
                  <a:srgbClr val="9933FF"/>
                </a:solidFill>
              </a:rPr>
              <a:t> trong </a:t>
            </a:r>
            <a:r>
              <a:rPr lang="vi-VN" sz="2800" b="1" dirty="0" err="1">
                <a:solidFill>
                  <a:srgbClr val="9933FF"/>
                </a:solidFill>
              </a:rPr>
              <a:t>giờ</a:t>
            </a:r>
            <a:r>
              <a:rPr lang="vi-VN" sz="2800" b="1" dirty="0">
                <a:solidFill>
                  <a:srgbClr val="9933FF"/>
                </a:solidFill>
              </a:rPr>
              <a:t> </a:t>
            </a:r>
            <a:r>
              <a:rPr lang="vi-VN" sz="2800" b="1" dirty="0" err="1">
                <a:solidFill>
                  <a:srgbClr val="9933FF"/>
                </a:solidFill>
              </a:rPr>
              <a:t>học</a:t>
            </a:r>
            <a:r>
              <a:rPr lang="vi-VN" sz="2800" b="1" dirty="0">
                <a:solidFill>
                  <a:srgbClr val="9933FF"/>
                </a:solidFill>
              </a:rPr>
              <a:t> </a:t>
            </a:r>
          </a:p>
        </p:txBody>
      </p:sp>
      <p:sp>
        <p:nvSpPr>
          <p:cNvPr id="9" name="Hộp Văn bản 8">
            <a:extLst>
              <a:ext uri="{FF2B5EF4-FFF2-40B4-BE49-F238E27FC236}">
                <a16:creationId xmlns:a16="http://schemas.microsoft.com/office/drawing/2014/main" id="{A6173B75-02E4-4FA5-983F-B2704C283FC8}"/>
              </a:ext>
            </a:extLst>
          </p:cNvPr>
          <p:cNvSpPr txBox="1"/>
          <p:nvPr/>
        </p:nvSpPr>
        <p:spPr>
          <a:xfrm>
            <a:off x="744894" y="2732204"/>
            <a:ext cx="10702212" cy="3344121"/>
          </a:xfrm>
          <a:prstGeom prst="rect">
            <a:avLst/>
          </a:prstGeom>
          <a:noFill/>
        </p:spPr>
        <p:txBody>
          <a:bodyPr wrap="square">
            <a:spAutoFit/>
          </a:bodyPr>
          <a:lstStyle/>
          <a:p>
            <a:pPr indent="228600">
              <a:lnSpc>
                <a:spcPct val="115000"/>
              </a:lnSpc>
              <a:spcAft>
                <a:spcPts val="800"/>
              </a:spcAft>
            </a:pP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im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cô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giảng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/cô đưa tay lên môi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im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sinh không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nghe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viên, hay không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nghe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viên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nhở</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sinh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quy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ngay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tức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cám</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ơn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năng nghe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viên đang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sinh xen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viên nên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yêu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cô đang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nghe cô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28600">
              <a:lnSpc>
                <a:spcPct val="115000"/>
              </a:lnSpc>
              <a:spcAft>
                <a:spcPts val="800"/>
              </a:spcAft>
            </a:pP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Nguyên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Lưng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hơi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cúi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ngực</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không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tì</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hai chân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song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song</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tay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cầm</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bút</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tay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tì</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vở</a:t>
            </a:r>
            <a:r>
              <a:rPr lang="vi-VN"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a:p>
            <a:pPr fontAlgn="ctr">
              <a:lnSpc>
                <a:spcPct val="115000"/>
              </a:lnSpc>
            </a:pPr>
            <a:r>
              <a:rPr lang="vi-VN" sz="1800" b="0" dirty="0">
                <a:solidFill>
                  <a:srgbClr val="333333"/>
                </a:solidFill>
                <a:effectLst/>
                <a:latin typeface="Times New Roman" panose="02020603050405020304" pitchFamily="18" charset="0"/>
                <a:ea typeface="Times New Roman" panose="02020603050405020304" pitchFamily="18" charset="0"/>
              </a:rPr>
              <a:t>     - </a:t>
            </a:r>
            <a:r>
              <a:rPr lang="vi-VN" sz="1800" b="0" dirty="0" err="1">
                <a:solidFill>
                  <a:srgbClr val="333333"/>
                </a:solidFill>
                <a:effectLst/>
                <a:latin typeface="Times New Roman" panose="02020603050405020304" pitchFamily="18" charset="0"/>
                <a:ea typeface="Times New Roman" panose="02020603050405020304" pitchFamily="18" charset="0"/>
              </a:rPr>
              <a:t>Học</a:t>
            </a:r>
            <a:r>
              <a:rPr lang="vi-VN" sz="1800" b="0" dirty="0">
                <a:solidFill>
                  <a:srgbClr val="333333"/>
                </a:solidFill>
                <a:effectLst/>
                <a:latin typeface="Times New Roman" panose="02020603050405020304" pitchFamily="18" charset="0"/>
                <a:ea typeface="Times New Roman" panose="02020603050405020304" pitchFamily="18" charset="0"/>
              </a:rPr>
              <a:t> sinh </a:t>
            </a:r>
            <a:r>
              <a:rPr lang="vi-VN" sz="1800" b="0" dirty="0" err="1">
                <a:solidFill>
                  <a:srgbClr val="333333"/>
                </a:solidFill>
                <a:effectLst/>
                <a:latin typeface="Times New Roman" panose="02020603050405020304" pitchFamily="18" charset="0"/>
                <a:ea typeface="Times New Roman" panose="02020603050405020304" pitchFamily="18" charset="0"/>
              </a:rPr>
              <a:t>chỉ</a:t>
            </a:r>
            <a:r>
              <a:rPr lang="vi-VN" sz="1800" b="0" dirty="0">
                <a:solidFill>
                  <a:srgbClr val="333333"/>
                </a:solidFill>
                <a:effectLst/>
                <a:latin typeface="Times New Roman" panose="02020603050405020304" pitchFamily="18" charset="0"/>
                <a:ea typeface="Times New Roman" panose="02020603050405020304" pitchFamily="18" charset="0"/>
              </a:rPr>
              <a:t> </a:t>
            </a:r>
            <a:r>
              <a:rPr lang="vi-VN" sz="1800" b="0" dirty="0" err="1">
                <a:solidFill>
                  <a:srgbClr val="333333"/>
                </a:solidFill>
                <a:effectLst/>
                <a:latin typeface="Times New Roman" panose="02020603050405020304" pitchFamily="18" charset="0"/>
                <a:ea typeface="Times New Roman" panose="02020603050405020304" pitchFamily="18" charset="0"/>
              </a:rPr>
              <a:t>được</a:t>
            </a:r>
            <a:r>
              <a:rPr lang="vi-VN" sz="1800" b="0" dirty="0">
                <a:solidFill>
                  <a:srgbClr val="333333"/>
                </a:solidFill>
                <a:effectLst/>
                <a:latin typeface="Times New Roman" panose="02020603050405020304" pitchFamily="18" charset="0"/>
                <a:ea typeface="Times New Roman" panose="02020603050405020304" pitchFamily="18" charset="0"/>
              </a:rPr>
              <a:t> </a:t>
            </a:r>
            <a:r>
              <a:rPr lang="vi-VN" sz="1800" b="0" dirty="0" err="1">
                <a:solidFill>
                  <a:srgbClr val="333333"/>
                </a:solidFill>
                <a:effectLst/>
                <a:latin typeface="Times New Roman" panose="02020603050405020304" pitchFamily="18" charset="0"/>
                <a:ea typeface="Times New Roman" panose="02020603050405020304" pitchFamily="18" charset="0"/>
              </a:rPr>
              <a:t>phép</a:t>
            </a:r>
            <a:r>
              <a:rPr lang="vi-VN" sz="1800" b="0" dirty="0">
                <a:solidFill>
                  <a:srgbClr val="333333"/>
                </a:solidFill>
                <a:effectLst/>
                <a:latin typeface="Times New Roman" panose="02020603050405020304" pitchFamily="18" charset="0"/>
                <a:ea typeface="Times New Roman" panose="02020603050405020304" pitchFamily="18" charset="0"/>
              </a:rPr>
              <a:t> </a:t>
            </a:r>
            <a:r>
              <a:rPr lang="vi-VN" sz="1800" b="0" dirty="0" err="1">
                <a:solidFill>
                  <a:srgbClr val="333333"/>
                </a:solidFill>
                <a:effectLst/>
                <a:latin typeface="Times New Roman" panose="02020603050405020304" pitchFamily="18" charset="0"/>
                <a:ea typeface="Times New Roman" panose="02020603050405020304" pitchFamily="18" charset="0"/>
              </a:rPr>
              <a:t>phát</a:t>
            </a:r>
            <a:r>
              <a:rPr lang="vi-VN" sz="1800" b="0" dirty="0">
                <a:solidFill>
                  <a:srgbClr val="333333"/>
                </a:solidFill>
                <a:effectLst/>
                <a:latin typeface="Times New Roman" panose="02020603050405020304" pitchFamily="18" charset="0"/>
                <a:ea typeface="Times New Roman" panose="02020603050405020304" pitchFamily="18" charset="0"/>
              </a:rPr>
              <a:t> </a:t>
            </a:r>
            <a:r>
              <a:rPr lang="vi-VN" sz="1800" b="0" dirty="0" err="1">
                <a:solidFill>
                  <a:srgbClr val="333333"/>
                </a:solidFill>
                <a:effectLst/>
                <a:latin typeface="Times New Roman" panose="02020603050405020304" pitchFamily="18" charset="0"/>
                <a:ea typeface="Times New Roman" panose="02020603050405020304" pitchFamily="18" charset="0"/>
              </a:rPr>
              <a:t>biểu</a:t>
            </a:r>
            <a:r>
              <a:rPr lang="vi-VN" sz="1800" b="0" dirty="0">
                <a:solidFill>
                  <a:srgbClr val="333333"/>
                </a:solidFill>
                <a:effectLst/>
                <a:latin typeface="Times New Roman" panose="02020603050405020304" pitchFamily="18" charset="0"/>
                <a:ea typeface="Times New Roman" panose="02020603050405020304" pitchFamily="18" charset="0"/>
              </a:rPr>
              <a:t> khi </a:t>
            </a:r>
            <a:r>
              <a:rPr lang="vi-VN" sz="1800" b="0" dirty="0" err="1">
                <a:solidFill>
                  <a:srgbClr val="333333"/>
                </a:solidFill>
                <a:effectLst/>
                <a:latin typeface="Times New Roman" panose="02020603050405020304" pitchFamily="18" charset="0"/>
                <a:ea typeface="Times New Roman" panose="02020603050405020304" pitchFamily="18" charset="0"/>
              </a:rPr>
              <a:t>được</a:t>
            </a:r>
            <a:r>
              <a:rPr lang="vi-VN" sz="1800" b="0" dirty="0">
                <a:solidFill>
                  <a:srgbClr val="333333"/>
                </a:solidFill>
                <a:effectLst/>
                <a:latin typeface="Times New Roman" panose="02020603050405020304" pitchFamily="18" charset="0"/>
                <a:ea typeface="Times New Roman" panose="02020603050405020304" pitchFamily="18" charset="0"/>
              </a:rPr>
              <a:t> cho </a:t>
            </a:r>
            <a:r>
              <a:rPr lang="vi-VN" sz="1800" b="0" dirty="0" err="1">
                <a:solidFill>
                  <a:srgbClr val="333333"/>
                </a:solidFill>
                <a:effectLst/>
                <a:latin typeface="Times New Roman" panose="02020603050405020304" pitchFamily="18" charset="0"/>
                <a:ea typeface="Times New Roman" panose="02020603050405020304" pitchFamily="18" charset="0"/>
              </a:rPr>
              <a:t>phép</a:t>
            </a:r>
            <a:endParaRPr lang="vi-VN" sz="1800" b="1" dirty="0">
              <a:effectLst/>
              <a:latin typeface="Times New Roman" panose="02020603050405020304" pitchFamily="18" charset="0"/>
              <a:ea typeface="Times New Roman" panose="02020603050405020304" pitchFamily="18" charset="0"/>
            </a:endParaRPr>
          </a:p>
          <a:p>
            <a:pPr>
              <a:lnSpc>
                <a:spcPct val="115000"/>
              </a:lnSpc>
            </a:pPr>
            <a:r>
              <a:rPr lang="vi-VN" sz="1800" dirty="0">
                <a:solidFill>
                  <a:srgbClr val="333333"/>
                </a:solidFill>
                <a:effectLst/>
                <a:latin typeface="Times New Roman" panose="02020603050405020304" pitchFamily="18" charset="0"/>
                <a:ea typeface="Times New Roman" panose="02020603050405020304" pitchFamily="18" charset="0"/>
              </a:rPr>
              <a:t>Không </a:t>
            </a:r>
            <a:r>
              <a:rPr lang="vi-VN" sz="1800" dirty="0" err="1">
                <a:solidFill>
                  <a:srgbClr val="333333"/>
                </a:solidFill>
                <a:effectLst/>
                <a:latin typeface="Times New Roman" panose="02020603050405020304" pitchFamily="18" charset="0"/>
                <a:ea typeface="Times New Roman" panose="02020603050405020304" pitchFamily="18" charset="0"/>
              </a:rPr>
              <a:t>ít</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trường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hợp</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giáo</a:t>
            </a:r>
            <a:r>
              <a:rPr lang="vi-VN" sz="1800" dirty="0">
                <a:solidFill>
                  <a:srgbClr val="333333"/>
                </a:solidFill>
                <a:effectLst/>
                <a:latin typeface="Times New Roman" panose="02020603050405020304" pitchFamily="18" charset="0"/>
                <a:ea typeface="Times New Roman" panose="02020603050405020304" pitchFamily="18" charset="0"/>
              </a:rPr>
              <a:t> viên </a:t>
            </a:r>
            <a:r>
              <a:rPr lang="vi-VN" sz="1800" dirty="0" err="1">
                <a:solidFill>
                  <a:srgbClr val="333333"/>
                </a:solidFill>
                <a:effectLst/>
                <a:latin typeface="Times New Roman" panose="02020603050405020304" pitchFamily="18" charset="0"/>
                <a:ea typeface="Times New Roman" panose="02020603050405020304" pitchFamily="18" charset="0"/>
              </a:rPr>
              <a:t>thường</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trả</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lời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các</a:t>
            </a:r>
            <a:r>
              <a:rPr lang="vi-VN" sz="1800" dirty="0">
                <a:solidFill>
                  <a:srgbClr val="333333"/>
                </a:solidFill>
                <a:effectLst/>
                <a:latin typeface="Times New Roman" panose="02020603050405020304" pitchFamily="18" charset="0"/>
                <a:ea typeface="Times New Roman" panose="02020603050405020304" pitchFamily="18" charset="0"/>
              </a:rPr>
              <a:t> câu </a:t>
            </a:r>
            <a:r>
              <a:rPr lang="vi-VN" sz="1800" dirty="0" err="1">
                <a:solidFill>
                  <a:srgbClr val="333333"/>
                </a:solidFill>
                <a:effectLst/>
                <a:latin typeface="Times New Roman" panose="02020603050405020304" pitchFamily="18" charset="0"/>
                <a:ea typeface="Times New Roman" panose="02020603050405020304" pitchFamily="18" charset="0"/>
              </a:rPr>
              <a:t>hỏi</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của</a:t>
            </a:r>
            <a:r>
              <a:rPr lang="vi-VN" sz="1800" dirty="0">
                <a:solidFill>
                  <a:srgbClr val="333333"/>
                </a:solidFill>
                <a:effectLst/>
                <a:latin typeface="Times New Roman" panose="02020603050405020304" pitchFamily="18" charset="0"/>
                <a:ea typeface="Times New Roman" panose="02020603050405020304" pitchFamily="18" charset="0"/>
              </a:rPr>
              <a:t>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sinh, ngay </a:t>
            </a:r>
            <a:r>
              <a:rPr lang="vi-VN" sz="1800" dirty="0" err="1">
                <a:solidFill>
                  <a:srgbClr val="333333"/>
                </a:solidFill>
                <a:effectLst/>
                <a:latin typeface="Times New Roman" panose="02020603050405020304" pitchFamily="18" charset="0"/>
                <a:ea typeface="Times New Roman" panose="02020603050405020304" pitchFamily="18" charset="0"/>
              </a:rPr>
              <a:t>cả</a:t>
            </a:r>
            <a:r>
              <a:rPr lang="vi-VN" sz="1800" dirty="0">
                <a:solidFill>
                  <a:srgbClr val="333333"/>
                </a:solidFill>
                <a:effectLst/>
                <a:latin typeface="Times New Roman" panose="02020603050405020304" pitchFamily="18" charset="0"/>
                <a:ea typeface="Times New Roman" panose="02020603050405020304" pitchFamily="18" charset="0"/>
              </a:rPr>
              <a:t> khi </a:t>
            </a:r>
            <a:r>
              <a:rPr lang="vi-VN" sz="1800" dirty="0" err="1">
                <a:solidFill>
                  <a:srgbClr val="333333"/>
                </a:solidFill>
                <a:effectLst/>
                <a:latin typeface="Times New Roman" panose="02020603050405020304" pitchFamily="18" charset="0"/>
                <a:ea typeface="Times New Roman" panose="02020603050405020304" pitchFamily="18" charset="0"/>
              </a:rPr>
              <a:t>học</a:t>
            </a:r>
            <a:r>
              <a:rPr lang="vi-VN" sz="1800" dirty="0">
                <a:solidFill>
                  <a:srgbClr val="333333"/>
                </a:solidFill>
                <a:effectLst/>
                <a:latin typeface="Times New Roman" panose="02020603050405020304" pitchFamily="18" charset="0"/>
                <a:ea typeface="Times New Roman" panose="02020603050405020304" pitchFamily="18" charset="0"/>
              </a:rPr>
              <a:t> sinh không giơ tay xin</a:t>
            </a:r>
            <a:endParaRPr lang="vi-V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07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ữu cơ">
  <a:themeElements>
    <a:clrScheme name="Hữu cơ">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Hữu cơ">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ữu cơ">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272</TotalTime>
  <Words>2988</Words>
  <Application>Microsoft Office PowerPoint</Application>
  <PresentationFormat>Widescreen</PresentationFormat>
  <Paragraphs>158</Paragraphs>
  <Slides>23</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.VnTime</vt:lpstr>
      <vt:lpstr>Arial</vt:lpstr>
      <vt:lpstr>Calibri</vt:lpstr>
      <vt:lpstr>Garamond</vt:lpstr>
      <vt:lpstr>Times New Roman</vt:lpstr>
      <vt:lpstr>Hữu cơ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yen</dc:creator>
  <cp:lastModifiedBy>pc</cp:lastModifiedBy>
  <cp:revision>40</cp:revision>
  <cp:lastPrinted>2021-12-09T04:43:16Z</cp:lastPrinted>
  <dcterms:created xsi:type="dcterms:W3CDTF">2020-11-01T17:05:21Z</dcterms:created>
  <dcterms:modified xsi:type="dcterms:W3CDTF">2026-04-12T16:59:43Z</dcterms:modified>
</cp:coreProperties>
</file>