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8" r:id="rId4"/>
    <p:sldMasterId id="2147483709" r:id="rId5"/>
  </p:sldMasterIdLst>
  <p:notesMasterIdLst>
    <p:notesMasterId r:id="rId19"/>
  </p:notesMasterIdLst>
  <p:sldIdLst>
    <p:sldId id="2904" r:id="rId6"/>
    <p:sldId id="257" r:id="rId7"/>
    <p:sldId id="258" r:id="rId8"/>
    <p:sldId id="259" r:id="rId9"/>
    <p:sldId id="260" r:id="rId10"/>
    <p:sldId id="264" r:id="rId11"/>
    <p:sldId id="306" r:id="rId12"/>
    <p:sldId id="2909" r:id="rId13"/>
    <p:sldId id="2911" r:id="rId14"/>
    <p:sldId id="2877" r:id="rId15"/>
    <p:sldId id="2912" r:id="rId16"/>
    <p:sldId id="2891" r:id="rId17"/>
    <p:sldId id="29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D5052-AD06-4EEB-B404-C3C577D0B8C7}"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6C43-0F35-4194-A8B8-FC2598E5D674}" type="slidenum">
              <a:rPr lang="en-US" smtClean="0"/>
              <a:t>‹#›</a:t>
            </a:fld>
            <a:endParaRPr lang="en-US"/>
          </a:p>
        </p:txBody>
      </p:sp>
    </p:spTree>
    <p:extLst>
      <p:ext uri="{BB962C8B-B14F-4D97-AF65-F5344CB8AC3E}">
        <p14:creationId xmlns:p14="http://schemas.microsoft.com/office/powerpoint/2010/main" val="286768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192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7880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061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45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493997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6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8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11/5/2024</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1754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11/5/2024</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0459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65064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95481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75772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2517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7858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628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829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121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84095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0071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03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5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462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305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060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94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253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968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953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46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444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34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08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032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0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603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03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46468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24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7"/>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86951756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2758818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1917942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89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1630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3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31.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31.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3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Tộ</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Nghệ</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ban bố dụ Cần vương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Tôn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Thuyết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cuộc khởi nghĩa Hương Khê</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kéo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nhiêu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10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năm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416560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D3C02166-7607-2C88-FD0C-B8A1DB91F4C4}"/>
              </a:ext>
            </a:extLst>
          </p:cNvPr>
          <p:cNvSpPr txBox="1"/>
          <p:nvPr/>
        </p:nvSpPr>
        <p:spPr>
          <a:xfrm>
            <a:off x="4754880" y="3027680"/>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3)</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332</Words>
  <Application>Microsoft Office PowerPoint</Application>
  <PresentationFormat>Widescreen</PresentationFormat>
  <Paragraphs>19</Paragraphs>
  <Slides>13</Slides>
  <Notes>3</Notes>
  <HiddenSlides>0</HiddenSlides>
  <MMClips>9</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Aptos</vt:lpstr>
      <vt:lpstr>Arial</vt:lpstr>
      <vt:lpstr>Arial-Rounded</vt:lpstr>
      <vt:lpstr>Calibri</vt:lpstr>
      <vt:lpstr>Cambria</vt:lpstr>
      <vt:lpstr>UTM Karate</vt:lpstr>
      <vt:lpstr>Classic English Novels by Slidesgo</vt:lpstr>
      <vt:lpstr>1_Classic English Novels by Slidesgo</vt:lpstr>
      <vt:lpstr>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cp:revision>
  <dcterms:created xsi:type="dcterms:W3CDTF">2024-11-05T04:39:31Z</dcterms:created>
  <dcterms:modified xsi:type="dcterms:W3CDTF">2024-11-05T04:51:16Z</dcterms:modified>
</cp:coreProperties>
</file>