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 id="2147483672" r:id="rId3"/>
  </p:sldMasterIdLst>
  <p:notesMasterIdLst>
    <p:notesMasterId r:id="rId25"/>
  </p:notesMasterIdLst>
  <p:handoutMasterIdLst>
    <p:handoutMasterId r:id="rId26"/>
  </p:handoutMasterIdLst>
  <p:sldIdLst>
    <p:sldId id="258" r:id="rId4"/>
    <p:sldId id="300" r:id="rId5"/>
    <p:sldId id="256" r:id="rId6"/>
    <p:sldId id="282" r:id="rId7"/>
    <p:sldId id="303" r:id="rId8"/>
    <p:sldId id="292" r:id="rId9"/>
    <p:sldId id="296" r:id="rId10"/>
    <p:sldId id="294" r:id="rId11"/>
    <p:sldId id="262" r:id="rId12"/>
    <p:sldId id="286" r:id="rId13"/>
    <p:sldId id="305" r:id="rId14"/>
    <p:sldId id="288" r:id="rId15"/>
    <p:sldId id="290" r:id="rId16"/>
    <p:sldId id="306" r:id="rId17"/>
    <p:sldId id="307" r:id="rId18"/>
    <p:sldId id="308" r:id="rId19"/>
    <p:sldId id="309" r:id="rId20"/>
    <p:sldId id="310" r:id="rId21"/>
    <p:sldId id="289" r:id="rId22"/>
    <p:sldId id="304" r:id="rId23"/>
    <p:sldId id="281" r:id="rId24"/>
  </p:sldIdLst>
  <p:sldSz cx="12192000" cy="6858000"/>
  <p:notesSz cx="6858000" cy="9144000"/>
  <p:embeddedFontLst>
    <p:embeddedFont>
      <p:font typeface="Cambria" panose="02040503050406030204" pitchFamily="18" charset="0"/>
      <p:regular r:id="rId27"/>
      <p:bold r:id="rId28"/>
      <p:italic r:id="rId29"/>
      <p:boldItalic r:id="rId3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DEBFF"/>
    <a:srgbClr val="0099FF"/>
    <a:srgbClr val="F7982B"/>
    <a:srgbClr val="F93D3D"/>
    <a:srgbClr val="C12727"/>
    <a:srgbClr val="D1F4C8"/>
    <a:srgbClr val="B4EDA5"/>
    <a:srgbClr val="80E065"/>
    <a:srgbClr val="2FB725"/>
    <a:srgbClr val="FBD1D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63" d="100"/>
          <a:sy n="63" d="100"/>
        </p:scale>
        <p:origin x="804" y="56"/>
      </p:cViewPr>
      <p:guideLst/>
    </p:cSldViewPr>
  </p:slideViewPr>
  <p:notesTextViewPr>
    <p:cViewPr>
      <p:scale>
        <a:sx n="1" d="1"/>
        <a:sy n="1" d="1"/>
      </p:scale>
      <p:origin x="0" y="0"/>
    </p:cViewPr>
  </p:notesTextViewPr>
  <p:notesViewPr>
    <p:cSldViewPr snapToGrid="0">
      <p:cViewPr varScale="1">
        <p:scale>
          <a:sx n="63" d="100"/>
          <a:sy n="63" d="100"/>
        </p:scale>
        <p:origin x="3134" y="6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handoutMaster" Target="handoutMasters/handoutMaster1.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notesMaster" Target="notesMasters/notesMaster1.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font" Target="fonts/font2.fntdata"/><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font" Target="fonts/font1.fntdata"/><Relationship Id="rId30" Type="http://schemas.openxmlformats.org/officeDocument/2006/relationships/font" Target="fonts/font4.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30E6668-A7CA-103D-EDCC-0684D4CF626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B084C0CB-A6FF-254B-F81D-6121C31527B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1AB16BA-FDC3-4773-96F4-834C2314AC95}" type="datetimeFigureOut">
              <a:rPr lang="en-US" smtClean="0"/>
              <a:t>11/24/2024</a:t>
            </a:fld>
            <a:endParaRPr lang="en-US"/>
          </a:p>
        </p:txBody>
      </p:sp>
      <p:sp>
        <p:nvSpPr>
          <p:cNvPr id="4" name="Footer Placeholder 3">
            <a:extLst>
              <a:ext uri="{FF2B5EF4-FFF2-40B4-BE49-F238E27FC236}">
                <a16:creationId xmlns:a16="http://schemas.microsoft.com/office/drawing/2014/main" id="{B38F4257-70DE-086A-ACE4-858AAF22DFB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73285D56-4E38-73A0-9A98-E2BD722181E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704272A-E046-4BC5-B617-321053AA625E}" type="slidenum">
              <a:rPr lang="en-US" smtClean="0"/>
              <a:t>‹#›</a:t>
            </a:fld>
            <a:endParaRPr lang="en-US"/>
          </a:p>
        </p:txBody>
      </p:sp>
    </p:spTree>
    <p:extLst>
      <p:ext uri="{BB962C8B-B14F-4D97-AF65-F5344CB8AC3E}">
        <p14:creationId xmlns:p14="http://schemas.microsoft.com/office/powerpoint/2010/main" val="25858986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7124EB0-B86D-4505-A6C6-97727EB706A4}" type="datetimeFigureOut">
              <a:rPr lang="en-US" smtClean="0"/>
              <a:t>11/24/2024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48897C0-60B0-484E-A615-B4541D242591}" type="slidenum">
              <a:rPr lang="en-US" smtClean="0"/>
              <a:t>‹#›</a:t>
            </a:fld>
            <a:endParaRPr lang="en-US"/>
          </a:p>
        </p:txBody>
      </p:sp>
    </p:spTree>
    <p:extLst>
      <p:ext uri="{BB962C8B-B14F-4D97-AF65-F5344CB8AC3E}">
        <p14:creationId xmlns:p14="http://schemas.microsoft.com/office/powerpoint/2010/main" val="10445564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A6557C-702B-2F87-593C-C4DBB9B33F05}"/>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E984014-35C7-BBA9-E158-50ECDBA3D848}"/>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956DBB0-05FD-593B-EBFD-6DD851CD7F1F}"/>
              </a:ext>
            </a:extLst>
          </p:cNvPr>
          <p:cNvSpPr>
            <a:spLocks noGrp="1"/>
          </p:cNvSpPr>
          <p:nvPr>
            <p:ph type="dt" sz="half" idx="10"/>
          </p:nvPr>
        </p:nvSpPr>
        <p:spPr>
          <a:xfrm>
            <a:off x="838200" y="6356350"/>
            <a:ext cx="2743200" cy="365125"/>
          </a:xfrm>
          <a:prstGeom prst="rect">
            <a:avLst/>
          </a:prstGeom>
        </p:spPr>
        <p:txBody>
          <a:bodyPr/>
          <a:lstStyle/>
          <a:p>
            <a:fld id="{EA777CB9-2A06-4E29-9E14-56B0C933ED78}" type="datetimeFigureOut">
              <a:rPr lang="en-US" smtClean="0"/>
              <a:t>11/24/2024</a:t>
            </a:fld>
            <a:endParaRPr lang="en-US"/>
          </a:p>
        </p:txBody>
      </p:sp>
      <p:sp>
        <p:nvSpPr>
          <p:cNvPr id="5" name="Footer Placeholder 4">
            <a:extLst>
              <a:ext uri="{FF2B5EF4-FFF2-40B4-BE49-F238E27FC236}">
                <a16:creationId xmlns:a16="http://schemas.microsoft.com/office/drawing/2014/main" id="{680FDAA5-89F6-B6CF-865B-694048B7221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49E0511-E614-7B2E-7C55-3543B457F7F1}"/>
              </a:ext>
            </a:extLst>
          </p:cNvPr>
          <p:cNvSpPr>
            <a:spLocks noGrp="1"/>
          </p:cNvSpPr>
          <p:nvPr>
            <p:ph type="sldNum" sz="quarter" idx="12"/>
          </p:nvPr>
        </p:nvSpPr>
        <p:spPr>
          <a:xfrm>
            <a:off x="8610600" y="6356350"/>
            <a:ext cx="2743200" cy="365125"/>
          </a:xfrm>
          <a:prstGeom prst="rect">
            <a:avLst/>
          </a:prstGeom>
        </p:spPr>
        <p:txBody>
          <a:bodyPr/>
          <a:lstStyle/>
          <a:p>
            <a:fld id="{CB0FF545-F2C5-46FE-925C-D2398DE4DB52}" type="slidenum">
              <a:rPr lang="en-US" smtClean="0"/>
              <a:t>‹#›</a:t>
            </a:fld>
            <a:endParaRPr lang="en-US"/>
          </a:p>
        </p:txBody>
      </p:sp>
    </p:spTree>
    <p:extLst>
      <p:ext uri="{BB962C8B-B14F-4D97-AF65-F5344CB8AC3E}">
        <p14:creationId xmlns:p14="http://schemas.microsoft.com/office/powerpoint/2010/main" val="18971648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459F90-A62E-B10C-D159-6AF4540E615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6060501-7CA0-8411-BCBF-E2B33CC1ED6C}"/>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9E33FF-4FEA-04DC-D60A-7A87CE9C07FB}"/>
              </a:ext>
            </a:extLst>
          </p:cNvPr>
          <p:cNvSpPr>
            <a:spLocks noGrp="1"/>
          </p:cNvSpPr>
          <p:nvPr>
            <p:ph type="dt" sz="half" idx="10"/>
          </p:nvPr>
        </p:nvSpPr>
        <p:spPr>
          <a:xfrm>
            <a:off x="838200" y="6356350"/>
            <a:ext cx="2743200" cy="365125"/>
          </a:xfrm>
          <a:prstGeom prst="rect">
            <a:avLst/>
          </a:prstGeom>
        </p:spPr>
        <p:txBody>
          <a:bodyPr/>
          <a:lstStyle/>
          <a:p>
            <a:fld id="{EA777CB9-2A06-4E29-9E14-56B0C933ED78}" type="datetimeFigureOut">
              <a:rPr lang="en-US" smtClean="0"/>
              <a:t>11/24/2024</a:t>
            </a:fld>
            <a:endParaRPr lang="en-US"/>
          </a:p>
        </p:txBody>
      </p:sp>
      <p:sp>
        <p:nvSpPr>
          <p:cNvPr id="5" name="Footer Placeholder 4">
            <a:extLst>
              <a:ext uri="{FF2B5EF4-FFF2-40B4-BE49-F238E27FC236}">
                <a16:creationId xmlns:a16="http://schemas.microsoft.com/office/drawing/2014/main" id="{6CD288DB-DF6A-DA5A-7395-731D4ECED9F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9B550B6-1002-43F9-A505-1101E9DB5FA8}"/>
              </a:ext>
            </a:extLst>
          </p:cNvPr>
          <p:cNvSpPr>
            <a:spLocks noGrp="1"/>
          </p:cNvSpPr>
          <p:nvPr>
            <p:ph type="sldNum" sz="quarter" idx="12"/>
          </p:nvPr>
        </p:nvSpPr>
        <p:spPr>
          <a:xfrm>
            <a:off x="8610600" y="6356350"/>
            <a:ext cx="2743200" cy="365125"/>
          </a:xfrm>
          <a:prstGeom prst="rect">
            <a:avLst/>
          </a:prstGeom>
        </p:spPr>
        <p:txBody>
          <a:bodyPr/>
          <a:lstStyle/>
          <a:p>
            <a:fld id="{CB0FF545-F2C5-46FE-925C-D2398DE4DB52}" type="slidenum">
              <a:rPr lang="en-US" smtClean="0"/>
              <a:t>‹#›</a:t>
            </a:fld>
            <a:endParaRPr lang="en-US"/>
          </a:p>
        </p:txBody>
      </p:sp>
    </p:spTree>
    <p:extLst>
      <p:ext uri="{BB962C8B-B14F-4D97-AF65-F5344CB8AC3E}">
        <p14:creationId xmlns:p14="http://schemas.microsoft.com/office/powerpoint/2010/main" val="11675289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0B4F693-B38C-F0B4-C549-A9FD8D16CC51}"/>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6D2B590-8948-C42F-533C-343FD0010B69}"/>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229A983-13AF-C553-61C6-FB42ABD069E1}"/>
              </a:ext>
            </a:extLst>
          </p:cNvPr>
          <p:cNvSpPr>
            <a:spLocks noGrp="1"/>
          </p:cNvSpPr>
          <p:nvPr>
            <p:ph type="dt" sz="half" idx="10"/>
          </p:nvPr>
        </p:nvSpPr>
        <p:spPr>
          <a:xfrm>
            <a:off x="838200" y="6356350"/>
            <a:ext cx="2743200" cy="365125"/>
          </a:xfrm>
          <a:prstGeom prst="rect">
            <a:avLst/>
          </a:prstGeom>
        </p:spPr>
        <p:txBody>
          <a:bodyPr/>
          <a:lstStyle/>
          <a:p>
            <a:fld id="{EA777CB9-2A06-4E29-9E14-56B0C933ED78}" type="datetimeFigureOut">
              <a:rPr lang="en-US" smtClean="0"/>
              <a:t>11/24/2024</a:t>
            </a:fld>
            <a:endParaRPr lang="en-US"/>
          </a:p>
        </p:txBody>
      </p:sp>
      <p:sp>
        <p:nvSpPr>
          <p:cNvPr id="5" name="Footer Placeholder 4">
            <a:extLst>
              <a:ext uri="{FF2B5EF4-FFF2-40B4-BE49-F238E27FC236}">
                <a16:creationId xmlns:a16="http://schemas.microsoft.com/office/drawing/2014/main" id="{F8E8A01F-4AC3-BD10-8E02-CAC8EB04F42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0DBE516-FCEE-6598-D4CD-6CC4B91528BB}"/>
              </a:ext>
            </a:extLst>
          </p:cNvPr>
          <p:cNvSpPr>
            <a:spLocks noGrp="1"/>
          </p:cNvSpPr>
          <p:nvPr>
            <p:ph type="sldNum" sz="quarter" idx="12"/>
          </p:nvPr>
        </p:nvSpPr>
        <p:spPr>
          <a:xfrm>
            <a:off x="8610600" y="6356350"/>
            <a:ext cx="2743200" cy="365125"/>
          </a:xfrm>
          <a:prstGeom prst="rect">
            <a:avLst/>
          </a:prstGeom>
        </p:spPr>
        <p:txBody>
          <a:bodyPr/>
          <a:lstStyle/>
          <a:p>
            <a:fld id="{CB0FF545-F2C5-46FE-925C-D2398DE4DB52}" type="slidenum">
              <a:rPr lang="en-US" smtClean="0"/>
              <a:t>‹#›</a:t>
            </a:fld>
            <a:endParaRPr lang="en-US"/>
          </a:p>
        </p:txBody>
      </p:sp>
    </p:spTree>
    <p:extLst>
      <p:ext uri="{BB962C8B-B14F-4D97-AF65-F5344CB8AC3E}">
        <p14:creationId xmlns:p14="http://schemas.microsoft.com/office/powerpoint/2010/main" val="8276139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8BCA792-6CEE-EDDF-C107-A30BDCF3146A}"/>
              </a:ext>
            </a:extLst>
          </p:cNvPr>
          <p:cNvPicPr>
            <a:picLocks noChangeAspect="1"/>
          </p:cNvPicPr>
          <p:nvPr userDrawn="1"/>
        </p:nvPicPr>
        <p:blipFill>
          <a:blip r:embed="rId2"/>
          <a:stretch>
            <a:fillRect/>
          </a:stretch>
        </p:blipFill>
        <p:spPr>
          <a:xfrm>
            <a:off x="-1" y="0"/>
            <a:ext cx="12192001" cy="6858000"/>
          </a:xfrm>
          <a:prstGeom prst="rect">
            <a:avLst/>
          </a:prstGeom>
        </p:spPr>
      </p:pic>
    </p:spTree>
    <p:extLst>
      <p:ext uri="{BB962C8B-B14F-4D97-AF65-F5344CB8AC3E}">
        <p14:creationId xmlns:p14="http://schemas.microsoft.com/office/powerpoint/2010/main" val="20119327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2024/11/24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9376317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2024/11/24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5506824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2024/11/24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6623611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2024/11/24</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0299930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2024/11/24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087027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2024/11/24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7434755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2024/11/24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6287519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1BDB1F-3425-0847-388E-E40C431CBF7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9F78D78-59ED-8F46-5541-E94CA546ACB7}"/>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7D9B22E-2984-91D3-4CDB-39C7F44B23E2}"/>
              </a:ext>
            </a:extLst>
          </p:cNvPr>
          <p:cNvSpPr>
            <a:spLocks noGrp="1"/>
          </p:cNvSpPr>
          <p:nvPr>
            <p:ph type="dt" sz="half" idx="10"/>
          </p:nvPr>
        </p:nvSpPr>
        <p:spPr>
          <a:xfrm>
            <a:off x="838200" y="6356350"/>
            <a:ext cx="2743200" cy="365125"/>
          </a:xfrm>
          <a:prstGeom prst="rect">
            <a:avLst/>
          </a:prstGeom>
        </p:spPr>
        <p:txBody>
          <a:bodyPr/>
          <a:lstStyle/>
          <a:p>
            <a:fld id="{EA777CB9-2A06-4E29-9E14-56B0C933ED78}" type="datetimeFigureOut">
              <a:rPr lang="en-US" smtClean="0"/>
              <a:t>11/24/2024</a:t>
            </a:fld>
            <a:endParaRPr lang="en-US"/>
          </a:p>
        </p:txBody>
      </p:sp>
      <p:sp>
        <p:nvSpPr>
          <p:cNvPr id="5" name="Footer Placeholder 4">
            <a:extLst>
              <a:ext uri="{FF2B5EF4-FFF2-40B4-BE49-F238E27FC236}">
                <a16:creationId xmlns:a16="http://schemas.microsoft.com/office/drawing/2014/main" id="{B4D2387F-27D1-B226-51E3-638DE156AD4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E8E771E-0084-822F-4533-218D81CA5D20}"/>
              </a:ext>
            </a:extLst>
          </p:cNvPr>
          <p:cNvSpPr>
            <a:spLocks noGrp="1"/>
          </p:cNvSpPr>
          <p:nvPr>
            <p:ph type="sldNum" sz="quarter" idx="12"/>
          </p:nvPr>
        </p:nvSpPr>
        <p:spPr>
          <a:xfrm>
            <a:off x="8610600" y="6356350"/>
            <a:ext cx="2743200" cy="365125"/>
          </a:xfrm>
          <a:prstGeom prst="rect">
            <a:avLst/>
          </a:prstGeom>
        </p:spPr>
        <p:txBody>
          <a:bodyPr/>
          <a:lstStyle/>
          <a:p>
            <a:fld id="{CB0FF545-F2C5-46FE-925C-D2398DE4DB52}" type="slidenum">
              <a:rPr lang="en-US" smtClean="0"/>
              <a:t>‹#›</a:t>
            </a:fld>
            <a:endParaRPr lang="en-US"/>
          </a:p>
        </p:txBody>
      </p:sp>
    </p:spTree>
    <p:extLst>
      <p:ext uri="{BB962C8B-B14F-4D97-AF65-F5344CB8AC3E}">
        <p14:creationId xmlns:p14="http://schemas.microsoft.com/office/powerpoint/2010/main" val="18274511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2024/11/24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753880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2024/11/24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2322809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2024/11/24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6110478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59DFED-DA48-FEDC-727C-F184C736337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50752F35-BE8A-3165-EEA7-9C675ED9115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02EDD93D-27F5-D271-231A-FE58AC30FEED}"/>
              </a:ext>
            </a:extLst>
          </p:cNvPr>
          <p:cNvSpPr>
            <a:spLocks noGrp="1"/>
          </p:cNvSpPr>
          <p:nvPr>
            <p:ph type="dt" sz="half" idx="10"/>
          </p:nvPr>
        </p:nvSpPr>
        <p:spPr/>
        <p:txBody>
          <a:bodyPr/>
          <a:lstStyle/>
          <a:p>
            <a:fld id="{1F062F8B-C29A-4F4A-A8DB-6E1C63C8248D}" type="datetimeFigureOut">
              <a:rPr lang="vi-VN" smtClean="0"/>
              <a:t>24/11/2024</a:t>
            </a:fld>
            <a:endParaRPr lang="vi-VN"/>
          </a:p>
        </p:txBody>
      </p:sp>
      <p:sp>
        <p:nvSpPr>
          <p:cNvPr id="5" name="Footer Placeholder 4">
            <a:extLst>
              <a:ext uri="{FF2B5EF4-FFF2-40B4-BE49-F238E27FC236}">
                <a16:creationId xmlns:a16="http://schemas.microsoft.com/office/drawing/2014/main" id="{3AD8F6CA-EF3D-A7B5-4AF7-DBC5CB96D4FD}"/>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5B485159-ED64-09D2-37B2-E612E6BDC7B1}"/>
              </a:ext>
            </a:extLst>
          </p:cNvPr>
          <p:cNvSpPr>
            <a:spLocks noGrp="1"/>
          </p:cNvSpPr>
          <p:nvPr>
            <p:ph type="sldNum" sz="quarter" idx="12"/>
          </p:nvPr>
        </p:nvSpPr>
        <p:spPr/>
        <p:txBody>
          <a:bodyPr/>
          <a:lstStyle/>
          <a:p>
            <a:fld id="{6D8E5AF5-9844-4B5F-877D-C7E57D294B62}" type="slidenum">
              <a:rPr lang="vi-VN" smtClean="0"/>
              <a:t>‹#›</a:t>
            </a:fld>
            <a:endParaRPr lang="vi-VN"/>
          </a:p>
        </p:txBody>
      </p:sp>
    </p:spTree>
    <p:extLst>
      <p:ext uri="{BB962C8B-B14F-4D97-AF65-F5344CB8AC3E}">
        <p14:creationId xmlns:p14="http://schemas.microsoft.com/office/powerpoint/2010/main" val="3412824034"/>
      </p:ext>
    </p:extLst>
  </p:cSld>
  <p:clrMapOvr>
    <a:masterClrMapping/>
  </p:clrMapOvr>
  <p:transition spd="slow">
    <p:wip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16425-E4CF-6AAD-A784-E82E4386BD28}"/>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605F2F86-4468-1E7B-ACFD-0209327BFD7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6E5FC0D8-2240-26D8-5BCA-0748B4E8D7FD}"/>
              </a:ext>
            </a:extLst>
          </p:cNvPr>
          <p:cNvSpPr>
            <a:spLocks noGrp="1"/>
          </p:cNvSpPr>
          <p:nvPr>
            <p:ph type="dt" sz="half" idx="10"/>
          </p:nvPr>
        </p:nvSpPr>
        <p:spPr/>
        <p:txBody>
          <a:bodyPr/>
          <a:lstStyle/>
          <a:p>
            <a:fld id="{1F062F8B-C29A-4F4A-A8DB-6E1C63C8248D}" type="datetimeFigureOut">
              <a:rPr lang="vi-VN" smtClean="0"/>
              <a:t>24/11/2024</a:t>
            </a:fld>
            <a:endParaRPr lang="vi-VN"/>
          </a:p>
        </p:txBody>
      </p:sp>
      <p:sp>
        <p:nvSpPr>
          <p:cNvPr id="5" name="Footer Placeholder 4">
            <a:extLst>
              <a:ext uri="{FF2B5EF4-FFF2-40B4-BE49-F238E27FC236}">
                <a16:creationId xmlns:a16="http://schemas.microsoft.com/office/drawing/2014/main" id="{E41ECEA1-0B1A-D6CF-C9BA-FADB9E08A43C}"/>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29F6BEBB-9C91-871F-EC82-0AE9D6ABADAD}"/>
              </a:ext>
            </a:extLst>
          </p:cNvPr>
          <p:cNvSpPr>
            <a:spLocks noGrp="1"/>
          </p:cNvSpPr>
          <p:nvPr>
            <p:ph type="sldNum" sz="quarter" idx="12"/>
          </p:nvPr>
        </p:nvSpPr>
        <p:spPr/>
        <p:txBody>
          <a:bodyPr/>
          <a:lstStyle/>
          <a:p>
            <a:fld id="{6D8E5AF5-9844-4B5F-877D-C7E57D294B62}" type="slidenum">
              <a:rPr lang="vi-VN" smtClean="0"/>
              <a:t>‹#›</a:t>
            </a:fld>
            <a:endParaRPr lang="vi-VN"/>
          </a:p>
        </p:txBody>
      </p:sp>
    </p:spTree>
    <p:extLst>
      <p:ext uri="{BB962C8B-B14F-4D97-AF65-F5344CB8AC3E}">
        <p14:creationId xmlns:p14="http://schemas.microsoft.com/office/powerpoint/2010/main" val="1565049665"/>
      </p:ext>
    </p:extLst>
  </p:cSld>
  <p:clrMapOvr>
    <a:masterClrMapping/>
  </p:clrMapOvr>
  <p:transition spd="slow">
    <p:wip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599F6A-31C1-B4F3-B526-0CBDD5E1810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18D26619-95FC-A4A2-DA43-BFC07BAD25D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0481E77-5A1F-7AB1-68DA-471317E3CD28}"/>
              </a:ext>
            </a:extLst>
          </p:cNvPr>
          <p:cNvSpPr>
            <a:spLocks noGrp="1"/>
          </p:cNvSpPr>
          <p:nvPr>
            <p:ph type="dt" sz="half" idx="10"/>
          </p:nvPr>
        </p:nvSpPr>
        <p:spPr/>
        <p:txBody>
          <a:bodyPr/>
          <a:lstStyle/>
          <a:p>
            <a:fld id="{1F062F8B-C29A-4F4A-A8DB-6E1C63C8248D}" type="datetimeFigureOut">
              <a:rPr lang="vi-VN" smtClean="0"/>
              <a:t>24/11/2024</a:t>
            </a:fld>
            <a:endParaRPr lang="vi-VN"/>
          </a:p>
        </p:txBody>
      </p:sp>
      <p:sp>
        <p:nvSpPr>
          <p:cNvPr id="5" name="Footer Placeholder 4">
            <a:extLst>
              <a:ext uri="{FF2B5EF4-FFF2-40B4-BE49-F238E27FC236}">
                <a16:creationId xmlns:a16="http://schemas.microsoft.com/office/drawing/2014/main" id="{B46398A5-782D-749C-025F-56296890B735}"/>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DDB3C515-0C2D-F219-AE1B-E0F7CD0B31AB}"/>
              </a:ext>
            </a:extLst>
          </p:cNvPr>
          <p:cNvSpPr>
            <a:spLocks noGrp="1"/>
          </p:cNvSpPr>
          <p:nvPr>
            <p:ph type="sldNum" sz="quarter" idx="12"/>
          </p:nvPr>
        </p:nvSpPr>
        <p:spPr/>
        <p:txBody>
          <a:bodyPr/>
          <a:lstStyle/>
          <a:p>
            <a:fld id="{6D8E5AF5-9844-4B5F-877D-C7E57D294B62}" type="slidenum">
              <a:rPr lang="vi-VN" smtClean="0"/>
              <a:t>‹#›</a:t>
            </a:fld>
            <a:endParaRPr lang="vi-VN"/>
          </a:p>
        </p:txBody>
      </p:sp>
    </p:spTree>
    <p:extLst>
      <p:ext uri="{BB962C8B-B14F-4D97-AF65-F5344CB8AC3E}">
        <p14:creationId xmlns:p14="http://schemas.microsoft.com/office/powerpoint/2010/main" val="547077917"/>
      </p:ext>
    </p:extLst>
  </p:cSld>
  <p:clrMapOvr>
    <a:masterClrMapping/>
  </p:clrMapOvr>
  <p:transition spd="slow">
    <p:wip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883DAF-CEF0-D0F0-55D7-4CECC3C2F659}"/>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4151EAF0-8EE7-A2A1-F9D6-682E79B6DC8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F42D8229-3168-C1CC-9C11-CA2F4ED5928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928277F2-86AF-250C-D14B-2ECB43D37AE1}"/>
              </a:ext>
            </a:extLst>
          </p:cNvPr>
          <p:cNvSpPr>
            <a:spLocks noGrp="1"/>
          </p:cNvSpPr>
          <p:nvPr>
            <p:ph type="dt" sz="half" idx="10"/>
          </p:nvPr>
        </p:nvSpPr>
        <p:spPr/>
        <p:txBody>
          <a:bodyPr/>
          <a:lstStyle/>
          <a:p>
            <a:fld id="{1F062F8B-C29A-4F4A-A8DB-6E1C63C8248D}" type="datetimeFigureOut">
              <a:rPr lang="vi-VN" smtClean="0"/>
              <a:t>24/11/2024</a:t>
            </a:fld>
            <a:endParaRPr lang="vi-VN"/>
          </a:p>
        </p:txBody>
      </p:sp>
      <p:sp>
        <p:nvSpPr>
          <p:cNvPr id="6" name="Footer Placeholder 5">
            <a:extLst>
              <a:ext uri="{FF2B5EF4-FFF2-40B4-BE49-F238E27FC236}">
                <a16:creationId xmlns:a16="http://schemas.microsoft.com/office/drawing/2014/main" id="{89120217-D914-625C-ED49-EF5A3F049179}"/>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8678E705-90D1-3322-3F42-00FD7E8851F6}"/>
              </a:ext>
            </a:extLst>
          </p:cNvPr>
          <p:cNvSpPr>
            <a:spLocks noGrp="1"/>
          </p:cNvSpPr>
          <p:nvPr>
            <p:ph type="sldNum" sz="quarter" idx="12"/>
          </p:nvPr>
        </p:nvSpPr>
        <p:spPr/>
        <p:txBody>
          <a:bodyPr/>
          <a:lstStyle/>
          <a:p>
            <a:fld id="{6D8E5AF5-9844-4B5F-877D-C7E57D294B62}" type="slidenum">
              <a:rPr lang="vi-VN" smtClean="0"/>
              <a:t>‹#›</a:t>
            </a:fld>
            <a:endParaRPr lang="vi-VN"/>
          </a:p>
        </p:txBody>
      </p:sp>
    </p:spTree>
    <p:extLst>
      <p:ext uri="{BB962C8B-B14F-4D97-AF65-F5344CB8AC3E}">
        <p14:creationId xmlns:p14="http://schemas.microsoft.com/office/powerpoint/2010/main" val="318392965"/>
      </p:ext>
    </p:extLst>
  </p:cSld>
  <p:clrMapOvr>
    <a:masterClrMapping/>
  </p:clrMapOvr>
  <p:transition spd="slow">
    <p:wip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7F7E47-F4B4-7F54-7D1B-5A650945ECFA}"/>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358662D2-A0DB-8EDC-7443-AA34081F546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59C3A36-3E92-98AC-CB9B-49AD8EB94B1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66B25FCD-7A9B-4010-05D7-5382E2BB0FB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8F6BE47-ADB7-2A16-9C17-D1F680D6B15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06644CBA-E466-3C73-022A-CD83B40BE139}"/>
              </a:ext>
            </a:extLst>
          </p:cNvPr>
          <p:cNvSpPr>
            <a:spLocks noGrp="1"/>
          </p:cNvSpPr>
          <p:nvPr>
            <p:ph type="dt" sz="half" idx="10"/>
          </p:nvPr>
        </p:nvSpPr>
        <p:spPr/>
        <p:txBody>
          <a:bodyPr/>
          <a:lstStyle/>
          <a:p>
            <a:fld id="{1F062F8B-C29A-4F4A-A8DB-6E1C63C8248D}" type="datetimeFigureOut">
              <a:rPr lang="vi-VN" smtClean="0"/>
              <a:t>24/11/2024</a:t>
            </a:fld>
            <a:endParaRPr lang="vi-VN"/>
          </a:p>
        </p:txBody>
      </p:sp>
      <p:sp>
        <p:nvSpPr>
          <p:cNvPr id="8" name="Footer Placeholder 7">
            <a:extLst>
              <a:ext uri="{FF2B5EF4-FFF2-40B4-BE49-F238E27FC236}">
                <a16:creationId xmlns:a16="http://schemas.microsoft.com/office/drawing/2014/main" id="{F79DEDC9-C568-4AD7-D7A9-30AED805C2F8}"/>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B9B1E6DF-DBD6-8A6D-AFE5-F2C2C68E4853}"/>
              </a:ext>
            </a:extLst>
          </p:cNvPr>
          <p:cNvSpPr>
            <a:spLocks noGrp="1"/>
          </p:cNvSpPr>
          <p:nvPr>
            <p:ph type="sldNum" sz="quarter" idx="12"/>
          </p:nvPr>
        </p:nvSpPr>
        <p:spPr/>
        <p:txBody>
          <a:bodyPr/>
          <a:lstStyle/>
          <a:p>
            <a:fld id="{6D8E5AF5-9844-4B5F-877D-C7E57D294B62}" type="slidenum">
              <a:rPr lang="vi-VN" smtClean="0"/>
              <a:t>‹#›</a:t>
            </a:fld>
            <a:endParaRPr lang="vi-VN"/>
          </a:p>
        </p:txBody>
      </p:sp>
    </p:spTree>
    <p:extLst>
      <p:ext uri="{BB962C8B-B14F-4D97-AF65-F5344CB8AC3E}">
        <p14:creationId xmlns:p14="http://schemas.microsoft.com/office/powerpoint/2010/main" val="1813611136"/>
      </p:ext>
    </p:extLst>
  </p:cSld>
  <p:clrMapOvr>
    <a:masterClrMapping/>
  </p:clrMapOvr>
  <p:transition spd="slow">
    <p:wip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8191B9-E97B-AD00-52A8-4D946AE9335C}"/>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0AF40718-D92E-9215-1B07-A390CA76F587}"/>
              </a:ext>
            </a:extLst>
          </p:cNvPr>
          <p:cNvSpPr>
            <a:spLocks noGrp="1"/>
          </p:cNvSpPr>
          <p:nvPr>
            <p:ph type="dt" sz="half" idx="10"/>
          </p:nvPr>
        </p:nvSpPr>
        <p:spPr/>
        <p:txBody>
          <a:bodyPr/>
          <a:lstStyle/>
          <a:p>
            <a:fld id="{1F062F8B-C29A-4F4A-A8DB-6E1C63C8248D}" type="datetimeFigureOut">
              <a:rPr lang="vi-VN" smtClean="0"/>
              <a:t>24/11/2024</a:t>
            </a:fld>
            <a:endParaRPr lang="vi-VN"/>
          </a:p>
        </p:txBody>
      </p:sp>
      <p:sp>
        <p:nvSpPr>
          <p:cNvPr id="4" name="Footer Placeholder 3">
            <a:extLst>
              <a:ext uri="{FF2B5EF4-FFF2-40B4-BE49-F238E27FC236}">
                <a16:creationId xmlns:a16="http://schemas.microsoft.com/office/drawing/2014/main" id="{159C5669-2747-FB92-A181-F99F1C6F6CFD}"/>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AF7CDB73-7258-D7A9-CFF5-A2FF9DDBF6B3}"/>
              </a:ext>
            </a:extLst>
          </p:cNvPr>
          <p:cNvSpPr>
            <a:spLocks noGrp="1"/>
          </p:cNvSpPr>
          <p:nvPr>
            <p:ph type="sldNum" sz="quarter" idx="12"/>
          </p:nvPr>
        </p:nvSpPr>
        <p:spPr/>
        <p:txBody>
          <a:bodyPr/>
          <a:lstStyle/>
          <a:p>
            <a:fld id="{6D8E5AF5-9844-4B5F-877D-C7E57D294B62}" type="slidenum">
              <a:rPr lang="vi-VN" smtClean="0"/>
              <a:t>‹#›</a:t>
            </a:fld>
            <a:endParaRPr lang="vi-VN"/>
          </a:p>
        </p:txBody>
      </p:sp>
    </p:spTree>
    <p:extLst>
      <p:ext uri="{BB962C8B-B14F-4D97-AF65-F5344CB8AC3E}">
        <p14:creationId xmlns:p14="http://schemas.microsoft.com/office/powerpoint/2010/main" val="859449529"/>
      </p:ext>
    </p:extLst>
  </p:cSld>
  <p:clrMapOvr>
    <a:masterClrMapping/>
  </p:clrMapOvr>
  <p:transition spd="slow">
    <p:wip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9C7FC82-DBBB-CB9B-1A45-B10A32722DF6}"/>
              </a:ext>
            </a:extLst>
          </p:cNvPr>
          <p:cNvSpPr>
            <a:spLocks noGrp="1"/>
          </p:cNvSpPr>
          <p:nvPr>
            <p:ph type="dt" sz="half" idx="10"/>
          </p:nvPr>
        </p:nvSpPr>
        <p:spPr/>
        <p:txBody>
          <a:bodyPr/>
          <a:lstStyle/>
          <a:p>
            <a:fld id="{1F062F8B-C29A-4F4A-A8DB-6E1C63C8248D}" type="datetimeFigureOut">
              <a:rPr lang="vi-VN" smtClean="0"/>
              <a:t>24/11/2024</a:t>
            </a:fld>
            <a:endParaRPr lang="vi-VN"/>
          </a:p>
        </p:txBody>
      </p:sp>
      <p:sp>
        <p:nvSpPr>
          <p:cNvPr id="3" name="Footer Placeholder 2">
            <a:extLst>
              <a:ext uri="{FF2B5EF4-FFF2-40B4-BE49-F238E27FC236}">
                <a16:creationId xmlns:a16="http://schemas.microsoft.com/office/drawing/2014/main" id="{45976601-3A54-6CD9-B8DE-228C4D9D5922}"/>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1F22F146-2803-7B37-FAE2-4AB5C3F7FC32}"/>
              </a:ext>
            </a:extLst>
          </p:cNvPr>
          <p:cNvSpPr>
            <a:spLocks noGrp="1"/>
          </p:cNvSpPr>
          <p:nvPr>
            <p:ph type="sldNum" sz="quarter" idx="12"/>
          </p:nvPr>
        </p:nvSpPr>
        <p:spPr/>
        <p:txBody>
          <a:bodyPr/>
          <a:lstStyle/>
          <a:p>
            <a:fld id="{6D8E5AF5-9844-4B5F-877D-C7E57D294B62}" type="slidenum">
              <a:rPr lang="vi-VN" smtClean="0"/>
              <a:t>‹#›</a:t>
            </a:fld>
            <a:endParaRPr lang="vi-VN"/>
          </a:p>
        </p:txBody>
      </p:sp>
    </p:spTree>
    <p:extLst>
      <p:ext uri="{BB962C8B-B14F-4D97-AF65-F5344CB8AC3E}">
        <p14:creationId xmlns:p14="http://schemas.microsoft.com/office/powerpoint/2010/main" val="2833154132"/>
      </p:ext>
    </p:extLst>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863996-18CE-7DA4-D390-9DAF619A29BD}"/>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3C0C708-9797-6859-A205-2AA190CF128D}"/>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7AE8002-21FC-0FD4-90B8-15432ED882B5}"/>
              </a:ext>
            </a:extLst>
          </p:cNvPr>
          <p:cNvSpPr>
            <a:spLocks noGrp="1"/>
          </p:cNvSpPr>
          <p:nvPr>
            <p:ph type="dt" sz="half" idx="10"/>
          </p:nvPr>
        </p:nvSpPr>
        <p:spPr>
          <a:xfrm>
            <a:off x="838200" y="6356350"/>
            <a:ext cx="2743200" cy="365125"/>
          </a:xfrm>
          <a:prstGeom prst="rect">
            <a:avLst/>
          </a:prstGeom>
        </p:spPr>
        <p:txBody>
          <a:bodyPr/>
          <a:lstStyle/>
          <a:p>
            <a:fld id="{EA777CB9-2A06-4E29-9E14-56B0C933ED78}" type="datetimeFigureOut">
              <a:rPr lang="en-US" smtClean="0"/>
              <a:t>11/24/2024</a:t>
            </a:fld>
            <a:endParaRPr lang="en-US"/>
          </a:p>
        </p:txBody>
      </p:sp>
      <p:sp>
        <p:nvSpPr>
          <p:cNvPr id="5" name="Footer Placeholder 4">
            <a:extLst>
              <a:ext uri="{FF2B5EF4-FFF2-40B4-BE49-F238E27FC236}">
                <a16:creationId xmlns:a16="http://schemas.microsoft.com/office/drawing/2014/main" id="{516F448B-7D42-2A70-3EA5-9921BC0CFE3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0CBDF90-7D99-AA07-90B2-DF6D094B3884}"/>
              </a:ext>
            </a:extLst>
          </p:cNvPr>
          <p:cNvSpPr>
            <a:spLocks noGrp="1"/>
          </p:cNvSpPr>
          <p:nvPr>
            <p:ph type="sldNum" sz="quarter" idx="12"/>
          </p:nvPr>
        </p:nvSpPr>
        <p:spPr>
          <a:xfrm>
            <a:off x="8610600" y="6356350"/>
            <a:ext cx="2743200" cy="365125"/>
          </a:xfrm>
          <a:prstGeom prst="rect">
            <a:avLst/>
          </a:prstGeom>
        </p:spPr>
        <p:txBody>
          <a:bodyPr/>
          <a:lstStyle/>
          <a:p>
            <a:fld id="{CB0FF545-F2C5-46FE-925C-D2398DE4DB52}" type="slidenum">
              <a:rPr lang="en-US" smtClean="0"/>
              <a:t>‹#›</a:t>
            </a:fld>
            <a:endParaRPr lang="en-US"/>
          </a:p>
        </p:txBody>
      </p:sp>
    </p:spTree>
    <p:extLst>
      <p:ext uri="{BB962C8B-B14F-4D97-AF65-F5344CB8AC3E}">
        <p14:creationId xmlns:p14="http://schemas.microsoft.com/office/powerpoint/2010/main" val="21008502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6EA546-AC04-FF4B-7481-F446E0DE804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09CA9259-2C9C-9E6A-492C-9EC11A54FBE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E26A6958-C1A4-F0BD-D52F-4D574D2163B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368D5BA-826A-E16D-337E-0CDB993B0035}"/>
              </a:ext>
            </a:extLst>
          </p:cNvPr>
          <p:cNvSpPr>
            <a:spLocks noGrp="1"/>
          </p:cNvSpPr>
          <p:nvPr>
            <p:ph type="dt" sz="half" idx="10"/>
          </p:nvPr>
        </p:nvSpPr>
        <p:spPr/>
        <p:txBody>
          <a:bodyPr/>
          <a:lstStyle/>
          <a:p>
            <a:fld id="{1F062F8B-C29A-4F4A-A8DB-6E1C63C8248D}" type="datetimeFigureOut">
              <a:rPr lang="vi-VN" smtClean="0"/>
              <a:t>24/11/2024</a:t>
            </a:fld>
            <a:endParaRPr lang="vi-VN"/>
          </a:p>
        </p:txBody>
      </p:sp>
      <p:sp>
        <p:nvSpPr>
          <p:cNvPr id="6" name="Footer Placeholder 5">
            <a:extLst>
              <a:ext uri="{FF2B5EF4-FFF2-40B4-BE49-F238E27FC236}">
                <a16:creationId xmlns:a16="http://schemas.microsoft.com/office/drawing/2014/main" id="{F9930282-D5B1-CCDA-B67E-00AA95455FEA}"/>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0D90CEB2-29DA-A98C-8ED6-6FF7CF930F27}"/>
              </a:ext>
            </a:extLst>
          </p:cNvPr>
          <p:cNvSpPr>
            <a:spLocks noGrp="1"/>
          </p:cNvSpPr>
          <p:nvPr>
            <p:ph type="sldNum" sz="quarter" idx="12"/>
          </p:nvPr>
        </p:nvSpPr>
        <p:spPr/>
        <p:txBody>
          <a:bodyPr/>
          <a:lstStyle/>
          <a:p>
            <a:fld id="{6D8E5AF5-9844-4B5F-877D-C7E57D294B62}" type="slidenum">
              <a:rPr lang="vi-VN" smtClean="0"/>
              <a:t>‹#›</a:t>
            </a:fld>
            <a:endParaRPr lang="vi-VN"/>
          </a:p>
        </p:txBody>
      </p:sp>
    </p:spTree>
    <p:extLst>
      <p:ext uri="{BB962C8B-B14F-4D97-AF65-F5344CB8AC3E}">
        <p14:creationId xmlns:p14="http://schemas.microsoft.com/office/powerpoint/2010/main" val="1331315884"/>
      </p:ext>
    </p:extLst>
  </p:cSld>
  <p:clrMapOvr>
    <a:masterClrMapping/>
  </p:clrMapOvr>
  <p:transition spd="slow">
    <p:wip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2868AE-BD2B-8C90-B60C-7F78A690CD4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FEED1A09-A951-4CF5-4FA7-0AFB319D65F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66F6EFED-4669-CBAB-0C4E-D70B3AD1284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C1EEE1E-5589-29B2-0819-DC5882B5F289}"/>
              </a:ext>
            </a:extLst>
          </p:cNvPr>
          <p:cNvSpPr>
            <a:spLocks noGrp="1"/>
          </p:cNvSpPr>
          <p:nvPr>
            <p:ph type="dt" sz="half" idx="10"/>
          </p:nvPr>
        </p:nvSpPr>
        <p:spPr/>
        <p:txBody>
          <a:bodyPr/>
          <a:lstStyle/>
          <a:p>
            <a:fld id="{1F062F8B-C29A-4F4A-A8DB-6E1C63C8248D}" type="datetimeFigureOut">
              <a:rPr lang="vi-VN" smtClean="0"/>
              <a:t>24/11/2024</a:t>
            </a:fld>
            <a:endParaRPr lang="vi-VN"/>
          </a:p>
        </p:txBody>
      </p:sp>
      <p:sp>
        <p:nvSpPr>
          <p:cNvPr id="6" name="Footer Placeholder 5">
            <a:extLst>
              <a:ext uri="{FF2B5EF4-FFF2-40B4-BE49-F238E27FC236}">
                <a16:creationId xmlns:a16="http://schemas.microsoft.com/office/drawing/2014/main" id="{ABD390F5-1431-D39A-BC78-5905BC97E509}"/>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6574E33E-C1F2-ED34-90D9-5AB40C5B1BF0}"/>
              </a:ext>
            </a:extLst>
          </p:cNvPr>
          <p:cNvSpPr>
            <a:spLocks noGrp="1"/>
          </p:cNvSpPr>
          <p:nvPr>
            <p:ph type="sldNum" sz="quarter" idx="12"/>
          </p:nvPr>
        </p:nvSpPr>
        <p:spPr/>
        <p:txBody>
          <a:bodyPr/>
          <a:lstStyle/>
          <a:p>
            <a:fld id="{6D8E5AF5-9844-4B5F-877D-C7E57D294B62}" type="slidenum">
              <a:rPr lang="vi-VN" smtClean="0"/>
              <a:t>‹#›</a:t>
            </a:fld>
            <a:endParaRPr lang="vi-VN"/>
          </a:p>
        </p:txBody>
      </p:sp>
    </p:spTree>
    <p:extLst>
      <p:ext uri="{BB962C8B-B14F-4D97-AF65-F5344CB8AC3E}">
        <p14:creationId xmlns:p14="http://schemas.microsoft.com/office/powerpoint/2010/main" val="260647864"/>
      </p:ext>
    </p:extLst>
  </p:cSld>
  <p:clrMapOvr>
    <a:masterClrMapping/>
  </p:clrMapOvr>
  <p:transition spd="slow">
    <p:wip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34516D-61D7-9C7F-2DBC-18164A11176E}"/>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A5E56DBE-ED17-3382-E034-4AE31F7C1CA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88F20A78-D94E-F5D6-0197-AB137213513A}"/>
              </a:ext>
            </a:extLst>
          </p:cNvPr>
          <p:cNvSpPr>
            <a:spLocks noGrp="1"/>
          </p:cNvSpPr>
          <p:nvPr>
            <p:ph type="dt" sz="half" idx="10"/>
          </p:nvPr>
        </p:nvSpPr>
        <p:spPr/>
        <p:txBody>
          <a:bodyPr/>
          <a:lstStyle/>
          <a:p>
            <a:fld id="{1F062F8B-C29A-4F4A-A8DB-6E1C63C8248D}" type="datetimeFigureOut">
              <a:rPr lang="vi-VN" smtClean="0"/>
              <a:t>24/11/2024</a:t>
            </a:fld>
            <a:endParaRPr lang="vi-VN"/>
          </a:p>
        </p:txBody>
      </p:sp>
      <p:sp>
        <p:nvSpPr>
          <p:cNvPr id="5" name="Footer Placeholder 4">
            <a:extLst>
              <a:ext uri="{FF2B5EF4-FFF2-40B4-BE49-F238E27FC236}">
                <a16:creationId xmlns:a16="http://schemas.microsoft.com/office/drawing/2014/main" id="{AB1F5CDD-BF9A-3B66-85C6-4BEBEF1097CA}"/>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678DC60D-A652-8C50-F0A0-1A0321AF4852}"/>
              </a:ext>
            </a:extLst>
          </p:cNvPr>
          <p:cNvSpPr>
            <a:spLocks noGrp="1"/>
          </p:cNvSpPr>
          <p:nvPr>
            <p:ph type="sldNum" sz="quarter" idx="12"/>
          </p:nvPr>
        </p:nvSpPr>
        <p:spPr/>
        <p:txBody>
          <a:bodyPr/>
          <a:lstStyle/>
          <a:p>
            <a:fld id="{6D8E5AF5-9844-4B5F-877D-C7E57D294B62}" type="slidenum">
              <a:rPr lang="vi-VN" smtClean="0"/>
              <a:t>‹#›</a:t>
            </a:fld>
            <a:endParaRPr lang="vi-VN"/>
          </a:p>
        </p:txBody>
      </p:sp>
    </p:spTree>
    <p:extLst>
      <p:ext uri="{BB962C8B-B14F-4D97-AF65-F5344CB8AC3E}">
        <p14:creationId xmlns:p14="http://schemas.microsoft.com/office/powerpoint/2010/main" val="3337125760"/>
      </p:ext>
    </p:extLst>
  </p:cSld>
  <p:clrMapOvr>
    <a:masterClrMapping/>
  </p:clrMapOvr>
  <p:transition spd="slow">
    <p:wip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657D458-5F27-5714-58F8-C2C872E65C5C}"/>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B39F88FC-AAAB-B7CE-5C2E-F468D1C8F9C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CD55E813-B7F2-C298-5801-5FD503478992}"/>
              </a:ext>
            </a:extLst>
          </p:cNvPr>
          <p:cNvSpPr>
            <a:spLocks noGrp="1"/>
          </p:cNvSpPr>
          <p:nvPr>
            <p:ph type="dt" sz="half" idx="10"/>
          </p:nvPr>
        </p:nvSpPr>
        <p:spPr/>
        <p:txBody>
          <a:bodyPr/>
          <a:lstStyle/>
          <a:p>
            <a:fld id="{1F062F8B-C29A-4F4A-A8DB-6E1C63C8248D}" type="datetimeFigureOut">
              <a:rPr lang="vi-VN" smtClean="0"/>
              <a:t>24/11/2024</a:t>
            </a:fld>
            <a:endParaRPr lang="vi-VN"/>
          </a:p>
        </p:txBody>
      </p:sp>
      <p:sp>
        <p:nvSpPr>
          <p:cNvPr id="5" name="Footer Placeholder 4">
            <a:extLst>
              <a:ext uri="{FF2B5EF4-FFF2-40B4-BE49-F238E27FC236}">
                <a16:creationId xmlns:a16="http://schemas.microsoft.com/office/drawing/2014/main" id="{227BB139-B483-DE1D-D32D-2B29C092C2D0}"/>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70ACDC7F-7726-B204-29DB-D637C57FE3F2}"/>
              </a:ext>
            </a:extLst>
          </p:cNvPr>
          <p:cNvSpPr>
            <a:spLocks noGrp="1"/>
          </p:cNvSpPr>
          <p:nvPr>
            <p:ph type="sldNum" sz="quarter" idx="12"/>
          </p:nvPr>
        </p:nvSpPr>
        <p:spPr/>
        <p:txBody>
          <a:bodyPr/>
          <a:lstStyle/>
          <a:p>
            <a:fld id="{6D8E5AF5-9844-4B5F-877D-C7E57D294B62}" type="slidenum">
              <a:rPr lang="vi-VN" smtClean="0"/>
              <a:t>‹#›</a:t>
            </a:fld>
            <a:endParaRPr lang="vi-VN"/>
          </a:p>
        </p:txBody>
      </p:sp>
    </p:spTree>
    <p:extLst>
      <p:ext uri="{BB962C8B-B14F-4D97-AF65-F5344CB8AC3E}">
        <p14:creationId xmlns:p14="http://schemas.microsoft.com/office/powerpoint/2010/main" val="984425679"/>
      </p:ext>
    </p:extLst>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71EC4F-28C5-9A66-AC45-3B1631C64FD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5D9D10D-A9D1-29FD-B589-E68F3353E6A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EB81F9E-B177-AE85-1D90-27B9B5B231C7}"/>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51ED5FD-8983-D010-930E-ED97A981CCDD}"/>
              </a:ext>
            </a:extLst>
          </p:cNvPr>
          <p:cNvSpPr>
            <a:spLocks noGrp="1"/>
          </p:cNvSpPr>
          <p:nvPr>
            <p:ph type="dt" sz="half" idx="10"/>
          </p:nvPr>
        </p:nvSpPr>
        <p:spPr>
          <a:xfrm>
            <a:off x="838200" y="6356350"/>
            <a:ext cx="2743200" cy="365125"/>
          </a:xfrm>
          <a:prstGeom prst="rect">
            <a:avLst/>
          </a:prstGeom>
        </p:spPr>
        <p:txBody>
          <a:bodyPr/>
          <a:lstStyle/>
          <a:p>
            <a:fld id="{EA777CB9-2A06-4E29-9E14-56B0C933ED78}" type="datetimeFigureOut">
              <a:rPr lang="en-US" smtClean="0"/>
              <a:t>11/24/2024</a:t>
            </a:fld>
            <a:endParaRPr lang="en-US"/>
          </a:p>
        </p:txBody>
      </p:sp>
      <p:sp>
        <p:nvSpPr>
          <p:cNvPr id="6" name="Footer Placeholder 5">
            <a:extLst>
              <a:ext uri="{FF2B5EF4-FFF2-40B4-BE49-F238E27FC236}">
                <a16:creationId xmlns:a16="http://schemas.microsoft.com/office/drawing/2014/main" id="{B3D23B35-B459-EC6A-5940-896B1808840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49BA4BA-B8D1-182A-F844-7A8F7348B68D}"/>
              </a:ext>
            </a:extLst>
          </p:cNvPr>
          <p:cNvSpPr>
            <a:spLocks noGrp="1"/>
          </p:cNvSpPr>
          <p:nvPr>
            <p:ph type="sldNum" sz="quarter" idx="12"/>
          </p:nvPr>
        </p:nvSpPr>
        <p:spPr>
          <a:xfrm>
            <a:off x="8610600" y="6356350"/>
            <a:ext cx="2743200" cy="365125"/>
          </a:xfrm>
          <a:prstGeom prst="rect">
            <a:avLst/>
          </a:prstGeom>
        </p:spPr>
        <p:txBody>
          <a:bodyPr/>
          <a:lstStyle/>
          <a:p>
            <a:fld id="{CB0FF545-F2C5-46FE-925C-D2398DE4DB52}" type="slidenum">
              <a:rPr lang="en-US" smtClean="0"/>
              <a:t>‹#›</a:t>
            </a:fld>
            <a:endParaRPr lang="en-US"/>
          </a:p>
        </p:txBody>
      </p:sp>
    </p:spTree>
    <p:extLst>
      <p:ext uri="{BB962C8B-B14F-4D97-AF65-F5344CB8AC3E}">
        <p14:creationId xmlns:p14="http://schemas.microsoft.com/office/powerpoint/2010/main" val="35896356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677A6F-4331-3DB5-2044-A5C142FB7602}"/>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AF2F50E2-B161-870D-744B-E98DE7B83578}"/>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3DEB39A-89AC-BAB1-501B-42CE0E489DF0}"/>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D7E4000-55DE-992C-1674-02ED93BA8001}"/>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B6221D-3524-00A5-419F-30F1B1AB35F6}"/>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A55BEB6-1B41-0121-C21B-5587DC804C1C}"/>
              </a:ext>
            </a:extLst>
          </p:cNvPr>
          <p:cNvSpPr>
            <a:spLocks noGrp="1"/>
          </p:cNvSpPr>
          <p:nvPr>
            <p:ph type="dt" sz="half" idx="10"/>
          </p:nvPr>
        </p:nvSpPr>
        <p:spPr>
          <a:xfrm>
            <a:off x="838200" y="6356350"/>
            <a:ext cx="2743200" cy="365125"/>
          </a:xfrm>
          <a:prstGeom prst="rect">
            <a:avLst/>
          </a:prstGeom>
        </p:spPr>
        <p:txBody>
          <a:bodyPr/>
          <a:lstStyle/>
          <a:p>
            <a:fld id="{EA777CB9-2A06-4E29-9E14-56B0C933ED78}" type="datetimeFigureOut">
              <a:rPr lang="en-US" smtClean="0"/>
              <a:t>11/24/2024</a:t>
            </a:fld>
            <a:endParaRPr lang="en-US"/>
          </a:p>
        </p:txBody>
      </p:sp>
      <p:sp>
        <p:nvSpPr>
          <p:cNvPr id="8" name="Footer Placeholder 7">
            <a:extLst>
              <a:ext uri="{FF2B5EF4-FFF2-40B4-BE49-F238E27FC236}">
                <a16:creationId xmlns:a16="http://schemas.microsoft.com/office/drawing/2014/main" id="{E4939B57-CD90-E0F5-A5EB-F635BC3AC0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BB708F27-71CA-FDF5-F1FB-CC767D0E8829}"/>
              </a:ext>
            </a:extLst>
          </p:cNvPr>
          <p:cNvSpPr>
            <a:spLocks noGrp="1"/>
          </p:cNvSpPr>
          <p:nvPr>
            <p:ph type="sldNum" sz="quarter" idx="12"/>
          </p:nvPr>
        </p:nvSpPr>
        <p:spPr>
          <a:xfrm>
            <a:off x="8610600" y="6356350"/>
            <a:ext cx="2743200" cy="365125"/>
          </a:xfrm>
          <a:prstGeom prst="rect">
            <a:avLst/>
          </a:prstGeom>
        </p:spPr>
        <p:txBody>
          <a:bodyPr/>
          <a:lstStyle/>
          <a:p>
            <a:fld id="{CB0FF545-F2C5-46FE-925C-D2398DE4DB52}" type="slidenum">
              <a:rPr lang="en-US" smtClean="0"/>
              <a:t>‹#›</a:t>
            </a:fld>
            <a:endParaRPr lang="en-US"/>
          </a:p>
        </p:txBody>
      </p:sp>
    </p:spTree>
    <p:extLst>
      <p:ext uri="{BB962C8B-B14F-4D97-AF65-F5344CB8AC3E}">
        <p14:creationId xmlns:p14="http://schemas.microsoft.com/office/powerpoint/2010/main" val="15836699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1B2DDA-4951-CCC1-5BF7-85CC507F508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7C5D3687-D306-50E6-ADA4-CDE825101850}"/>
              </a:ext>
            </a:extLst>
          </p:cNvPr>
          <p:cNvSpPr>
            <a:spLocks noGrp="1"/>
          </p:cNvSpPr>
          <p:nvPr>
            <p:ph type="dt" sz="half" idx="10"/>
          </p:nvPr>
        </p:nvSpPr>
        <p:spPr>
          <a:xfrm>
            <a:off x="838200" y="6356350"/>
            <a:ext cx="2743200" cy="365125"/>
          </a:xfrm>
          <a:prstGeom prst="rect">
            <a:avLst/>
          </a:prstGeom>
        </p:spPr>
        <p:txBody>
          <a:bodyPr/>
          <a:lstStyle/>
          <a:p>
            <a:fld id="{EA777CB9-2A06-4E29-9E14-56B0C933ED78}" type="datetimeFigureOut">
              <a:rPr lang="en-US" smtClean="0"/>
              <a:t>11/24/2024</a:t>
            </a:fld>
            <a:endParaRPr lang="en-US"/>
          </a:p>
        </p:txBody>
      </p:sp>
      <p:sp>
        <p:nvSpPr>
          <p:cNvPr id="4" name="Footer Placeholder 3">
            <a:extLst>
              <a:ext uri="{FF2B5EF4-FFF2-40B4-BE49-F238E27FC236}">
                <a16:creationId xmlns:a16="http://schemas.microsoft.com/office/drawing/2014/main" id="{8C6B522A-FD4B-FFBA-4FBA-FCE50DBEDB0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871D5A6-120D-0D9A-4F8D-5F573B820429}"/>
              </a:ext>
            </a:extLst>
          </p:cNvPr>
          <p:cNvSpPr>
            <a:spLocks noGrp="1"/>
          </p:cNvSpPr>
          <p:nvPr>
            <p:ph type="sldNum" sz="quarter" idx="12"/>
          </p:nvPr>
        </p:nvSpPr>
        <p:spPr>
          <a:xfrm>
            <a:off x="8610600" y="6356350"/>
            <a:ext cx="2743200" cy="365125"/>
          </a:xfrm>
          <a:prstGeom prst="rect">
            <a:avLst/>
          </a:prstGeom>
        </p:spPr>
        <p:txBody>
          <a:bodyPr/>
          <a:lstStyle/>
          <a:p>
            <a:fld id="{CB0FF545-F2C5-46FE-925C-D2398DE4DB52}" type="slidenum">
              <a:rPr lang="en-US" smtClean="0"/>
              <a:t>‹#›</a:t>
            </a:fld>
            <a:endParaRPr lang="en-US"/>
          </a:p>
        </p:txBody>
      </p:sp>
    </p:spTree>
    <p:extLst>
      <p:ext uri="{BB962C8B-B14F-4D97-AF65-F5344CB8AC3E}">
        <p14:creationId xmlns:p14="http://schemas.microsoft.com/office/powerpoint/2010/main" val="80804245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9895745-4938-E0A8-6369-C24221E500B2}"/>
              </a:ext>
            </a:extLst>
          </p:cNvPr>
          <p:cNvSpPr>
            <a:spLocks noGrp="1"/>
          </p:cNvSpPr>
          <p:nvPr>
            <p:ph type="dt" sz="half" idx="10"/>
          </p:nvPr>
        </p:nvSpPr>
        <p:spPr>
          <a:xfrm>
            <a:off x="838200" y="6356350"/>
            <a:ext cx="2743200" cy="365125"/>
          </a:xfrm>
          <a:prstGeom prst="rect">
            <a:avLst/>
          </a:prstGeom>
        </p:spPr>
        <p:txBody>
          <a:bodyPr/>
          <a:lstStyle/>
          <a:p>
            <a:fld id="{EA777CB9-2A06-4E29-9E14-56B0C933ED78}" type="datetimeFigureOut">
              <a:rPr lang="en-US" smtClean="0"/>
              <a:t>11/24/2024</a:t>
            </a:fld>
            <a:endParaRPr lang="en-US"/>
          </a:p>
        </p:txBody>
      </p:sp>
      <p:sp>
        <p:nvSpPr>
          <p:cNvPr id="3" name="Footer Placeholder 2">
            <a:extLst>
              <a:ext uri="{FF2B5EF4-FFF2-40B4-BE49-F238E27FC236}">
                <a16:creationId xmlns:a16="http://schemas.microsoft.com/office/drawing/2014/main" id="{F58450A8-23E0-4276-A21A-68EC1F04736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1F1CB353-CB92-0A0A-410D-DF14CEA9C36A}"/>
              </a:ext>
            </a:extLst>
          </p:cNvPr>
          <p:cNvSpPr>
            <a:spLocks noGrp="1"/>
          </p:cNvSpPr>
          <p:nvPr>
            <p:ph type="sldNum" sz="quarter" idx="12"/>
          </p:nvPr>
        </p:nvSpPr>
        <p:spPr>
          <a:xfrm>
            <a:off x="8610600" y="6356350"/>
            <a:ext cx="2743200" cy="365125"/>
          </a:xfrm>
          <a:prstGeom prst="rect">
            <a:avLst/>
          </a:prstGeom>
        </p:spPr>
        <p:txBody>
          <a:bodyPr/>
          <a:lstStyle/>
          <a:p>
            <a:fld id="{CB0FF545-F2C5-46FE-925C-D2398DE4DB52}" type="slidenum">
              <a:rPr lang="en-US" smtClean="0"/>
              <a:t>‹#›</a:t>
            </a:fld>
            <a:endParaRPr lang="en-US"/>
          </a:p>
        </p:txBody>
      </p:sp>
    </p:spTree>
    <p:extLst>
      <p:ext uri="{BB962C8B-B14F-4D97-AF65-F5344CB8AC3E}">
        <p14:creationId xmlns:p14="http://schemas.microsoft.com/office/powerpoint/2010/main" val="35529063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9C4642-BE28-AD3E-296A-2442C4126B0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B88EF77-52E8-A603-D242-59C7A5056DCD}"/>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C46CC0A-AE47-5905-E355-DB5ECE9D6DC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3436711-76A0-E5C7-BE59-481B185F8163}"/>
              </a:ext>
            </a:extLst>
          </p:cNvPr>
          <p:cNvSpPr>
            <a:spLocks noGrp="1"/>
          </p:cNvSpPr>
          <p:nvPr>
            <p:ph type="dt" sz="half" idx="10"/>
          </p:nvPr>
        </p:nvSpPr>
        <p:spPr>
          <a:xfrm>
            <a:off x="838200" y="6356350"/>
            <a:ext cx="2743200" cy="365125"/>
          </a:xfrm>
          <a:prstGeom prst="rect">
            <a:avLst/>
          </a:prstGeom>
        </p:spPr>
        <p:txBody>
          <a:bodyPr/>
          <a:lstStyle/>
          <a:p>
            <a:fld id="{EA777CB9-2A06-4E29-9E14-56B0C933ED78}" type="datetimeFigureOut">
              <a:rPr lang="en-US" smtClean="0"/>
              <a:t>11/24/2024</a:t>
            </a:fld>
            <a:endParaRPr lang="en-US"/>
          </a:p>
        </p:txBody>
      </p:sp>
      <p:sp>
        <p:nvSpPr>
          <p:cNvPr id="6" name="Footer Placeholder 5">
            <a:extLst>
              <a:ext uri="{FF2B5EF4-FFF2-40B4-BE49-F238E27FC236}">
                <a16:creationId xmlns:a16="http://schemas.microsoft.com/office/drawing/2014/main" id="{2CD61846-8EED-E76A-C7BB-8A0EFF77377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9FE5A85-EF57-9B95-FE5F-A1610118A8A5}"/>
              </a:ext>
            </a:extLst>
          </p:cNvPr>
          <p:cNvSpPr>
            <a:spLocks noGrp="1"/>
          </p:cNvSpPr>
          <p:nvPr>
            <p:ph type="sldNum" sz="quarter" idx="12"/>
          </p:nvPr>
        </p:nvSpPr>
        <p:spPr>
          <a:xfrm>
            <a:off x="8610600" y="6356350"/>
            <a:ext cx="2743200" cy="365125"/>
          </a:xfrm>
          <a:prstGeom prst="rect">
            <a:avLst/>
          </a:prstGeom>
        </p:spPr>
        <p:txBody>
          <a:bodyPr/>
          <a:lstStyle/>
          <a:p>
            <a:fld id="{CB0FF545-F2C5-46FE-925C-D2398DE4DB52}" type="slidenum">
              <a:rPr lang="en-US" smtClean="0"/>
              <a:t>‹#›</a:t>
            </a:fld>
            <a:endParaRPr lang="en-US"/>
          </a:p>
        </p:txBody>
      </p:sp>
    </p:spTree>
    <p:extLst>
      <p:ext uri="{BB962C8B-B14F-4D97-AF65-F5344CB8AC3E}">
        <p14:creationId xmlns:p14="http://schemas.microsoft.com/office/powerpoint/2010/main" val="13546960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843F0E-E25B-67F5-6EE8-37FDB78EF80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1507818-8FD2-08CC-B84A-55D8D7F84A8B}"/>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631D454-AFD0-8B4D-F26E-10430AFF6EC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AD610F2-DE54-365D-9A47-3AC132CFFDBF}"/>
              </a:ext>
            </a:extLst>
          </p:cNvPr>
          <p:cNvSpPr>
            <a:spLocks noGrp="1"/>
          </p:cNvSpPr>
          <p:nvPr>
            <p:ph type="dt" sz="half" idx="10"/>
          </p:nvPr>
        </p:nvSpPr>
        <p:spPr>
          <a:xfrm>
            <a:off x="838200" y="6356350"/>
            <a:ext cx="2743200" cy="365125"/>
          </a:xfrm>
          <a:prstGeom prst="rect">
            <a:avLst/>
          </a:prstGeom>
        </p:spPr>
        <p:txBody>
          <a:bodyPr/>
          <a:lstStyle/>
          <a:p>
            <a:fld id="{EA777CB9-2A06-4E29-9E14-56B0C933ED78}" type="datetimeFigureOut">
              <a:rPr lang="en-US" smtClean="0"/>
              <a:t>11/24/2024</a:t>
            </a:fld>
            <a:endParaRPr lang="en-US"/>
          </a:p>
        </p:txBody>
      </p:sp>
      <p:sp>
        <p:nvSpPr>
          <p:cNvPr id="6" name="Footer Placeholder 5">
            <a:extLst>
              <a:ext uri="{FF2B5EF4-FFF2-40B4-BE49-F238E27FC236}">
                <a16:creationId xmlns:a16="http://schemas.microsoft.com/office/drawing/2014/main" id="{E063197C-8F2D-40EE-89AE-D865BD494B5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82FB748-B1A6-48C4-4A55-9CE4B1F9312A}"/>
              </a:ext>
            </a:extLst>
          </p:cNvPr>
          <p:cNvSpPr>
            <a:spLocks noGrp="1"/>
          </p:cNvSpPr>
          <p:nvPr>
            <p:ph type="sldNum" sz="quarter" idx="12"/>
          </p:nvPr>
        </p:nvSpPr>
        <p:spPr>
          <a:xfrm>
            <a:off x="8610600" y="6356350"/>
            <a:ext cx="2743200" cy="365125"/>
          </a:xfrm>
          <a:prstGeom prst="rect">
            <a:avLst/>
          </a:prstGeom>
        </p:spPr>
        <p:txBody>
          <a:bodyPr/>
          <a:lstStyle/>
          <a:p>
            <a:fld id="{CB0FF545-F2C5-46FE-925C-D2398DE4DB52}" type="slidenum">
              <a:rPr lang="en-US" smtClean="0"/>
              <a:t>‹#›</a:t>
            </a:fld>
            <a:endParaRPr lang="en-US"/>
          </a:p>
        </p:txBody>
      </p:sp>
    </p:spTree>
    <p:extLst>
      <p:ext uri="{BB962C8B-B14F-4D97-AF65-F5344CB8AC3E}">
        <p14:creationId xmlns:p14="http://schemas.microsoft.com/office/powerpoint/2010/main" val="32999527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629162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2024/11/24</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pic>
        <p:nvPicPr>
          <p:cNvPr id="8" name="Picture 7">
            <a:extLst>
              <a:ext uri="{FF2B5EF4-FFF2-40B4-BE49-F238E27FC236}">
                <a16:creationId xmlns:a16="http://schemas.microsoft.com/office/drawing/2014/main" id="{A7D875CC-159D-B925-951D-6FC9CBDAA3C2}"/>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938130" y="153525"/>
            <a:ext cx="1718343" cy="1718343"/>
          </a:xfrm>
          <a:prstGeom prst="rect">
            <a:avLst/>
          </a:prstGeom>
        </p:spPr>
      </p:pic>
    </p:spTree>
    <p:extLst>
      <p:ext uri="{BB962C8B-B14F-4D97-AF65-F5344CB8AC3E}">
        <p14:creationId xmlns:p14="http://schemas.microsoft.com/office/powerpoint/2010/main" val="223540702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BE2FF3C-A215-9713-6804-73D1D98F923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7270F61A-222B-868D-45F3-418553AE199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1214C3E4-1B67-7EC4-6738-CF988EAEF82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1F062F8B-C29A-4F4A-A8DB-6E1C63C8248D}" type="datetimeFigureOut">
              <a:rPr lang="vi-VN" smtClean="0"/>
              <a:t>24/11/2024</a:t>
            </a:fld>
            <a:endParaRPr lang="vi-VN"/>
          </a:p>
        </p:txBody>
      </p:sp>
      <p:sp>
        <p:nvSpPr>
          <p:cNvPr id="5" name="Footer Placeholder 4">
            <a:extLst>
              <a:ext uri="{FF2B5EF4-FFF2-40B4-BE49-F238E27FC236}">
                <a16:creationId xmlns:a16="http://schemas.microsoft.com/office/drawing/2014/main" id="{BD5B5977-6AC2-76F3-83FD-4C3537F3771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vi-VN"/>
          </a:p>
        </p:txBody>
      </p:sp>
      <p:sp>
        <p:nvSpPr>
          <p:cNvPr id="6" name="Slide Number Placeholder 5">
            <a:extLst>
              <a:ext uri="{FF2B5EF4-FFF2-40B4-BE49-F238E27FC236}">
                <a16:creationId xmlns:a16="http://schemas.microsoft.com/office/drawing/2014/main" id="{8D92AA85-5C9B-BA8F-AD6D-918700D2537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D8E5AF5-9844-4B5F-877D-C7E57D294B62}" type="slidenum">
              <a:rPr lang="vi-VN" smtClean="0"/>
              <a:t>‹#›</a:t>
            </a:fld>
            <a:endParaRPr lang="vi-VN"/>
          </a:p>
        </p:txBody>
      </p:sp>
      <p:pic>
        <p:nvPicPr>
          <p:cNvPr id="7" name="Picture 6">
            <a:extLst>
              <a:ext uri="{FF2B5EF4-FFF2-40B4-BE49-F238E27FC236}">
                <a16:creationId xmlns:a16="http://schemas.microsoft.com/office/drawing/2014/main" id="{8E9E33FF-EBAF-15E4-31B5-DA35AADD5308}"/>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938130" y="153525"/>
            <a:ext cx="1718343" cy="1718343"/>
          </a:xfrm>
          <a:prstGeom prst="rect">
            <a:avLst/>
          </a:prstGeom>
        </p:spPr>
      </p:pic>
    </p:spTree>
    <p:extLst>
      <p:ext uri="{BB962C8B-B14F-4D97-AF65-F5344CB8AC3E}">
        <p14:creationId xmlns:p14="http://schemas.microsoft.com/office/powerpoint/2010/main" val="285841745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spd="slow">
    <p:wip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8.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8.xml"/><Relationship Id="rId6" Type="http://schemas.openxmlformats.org/officeDocument/2006/relationships/image" Target="../media/image30.png"/><Relationship Id="rId5" Type="http://schemas.openxmlformats.org/officeDocument/2006/relationships/image" Target="../media/image6.png"/><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7.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8.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9.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8.xml"/><Relationship Id="rId6" Type="http://schemas.openxmlformats.org/officeDocument/2006/relationships/image" Target="../media/image40.png"/><Relationship Id="rId5" Type="http://schemas.openxmlformats.org/officeDocument/2006/relationships/image" Target="../media/image6.png"/><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1.pn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9.png"/><Relationship Id="rId7" Type="http://schemas.openxmlformats.org/officeDocument/2006/relationships/image" Target="../media/image11.png"/><Relationship Id="rId2" Type="http://schemas.openxmlformats.org/officeDocument/2006/relationships/image" Target="../media/image3.png"/><Relationship Id="rId1" Type="http://schemas.openxmlformats.org/officeDocument/2006/relationships/slideLayout" Target="../slideLayouts/slideLayout18.xml"/><Relationship Id="rId6" Type="http://schemas.openxmlformats.org/officeDocument/2006/relationships/image" Target="../media/image13.png"/><Relationship Id="rId5"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42.png"/></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png"/><Relationship Id="rId3" Type="http://schemas.openxmlformats.org/officeDocument/2006/relationships/image" Target="../media/image9.png"/><Relationship Id="rId7" Type="http://schemas.openxmlformats.org/officeDocument/2006/relationships/image" Target="../media/image12.png"/><Relationship Id="rId12" Type="http://schemas.openxmlformats.org/officeDocument/2006/relationships/image" Target="../media/image17.png"/><Relationship Id="rId2" Type="http://schemas.openxmlformats.org/officeDocument/2006/relationships/image" Target="../media/image3.png"/><Relationship Id="rId1" Type="http://schemas.openxmlformats.org/officeDocument/2006/relationships/slideLayout" Target="../slideLayouts/slideLayout18.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4.png"/><Relationship Id="rId9"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8.xml"/><Relationship Id="rId6" Type="http://schemas.openxmlformats.org/officeDocument/2006/relationships/image" Target="../media/image18.png"/><Relationship Id="rId5" Type="http://schemas.openxmlformats.org/officeDocument/2006/relationships/image" Target="../media/image6.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2.xml"/><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4.xml"/><Relationship Id="rId5" Type="http://schemas.openxmlformats.org/officeDocument/2006/relationships/image" Target="../media/image28.png"/><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23" name="图片 22" descr="15"/>
          <p:cNvPicPr>
            <a:picLocks noChangeAspect="1"/>
          </p:cNvPicPr>
          <p:nvPr/>
        </p:nvPicPr>
        <p:blipFill>
          <a:blip r:embed="rId3"/>
          <a:stretch>
            <a:fillRect/>
          </a:stretch>
        </p:blipFill>
        <p:spPr>
          <a:xfrm>
            <a:off x="-635" y="-635"/>
            <a:ext cx="12192635" cy="6858635"/>
          </a:xfrm>
          <a:prstGeom prst="rect">
            <a:avLst/>
          </a:prstGeom>
        </p:spPr>
      </p:pic>
      <p:pic>
        <p:nvPicPr>
          <p:cNvPr id="6" name="图片 5" descr="16"/>
          <p:cNvPicPr>
            <a:picLocks noChangeAspect="1"/>
          </p:cNvPicPr>
          <p:nvPr/>
        </p:nvPicPr>
        <p:blipFill>
          <a:blip r:embed="rId4"/>
          <a:srcRect l="16118" r="3626"/>
          <a:stretch>
            <a:fillRect/>
          </a:stretch>
        </p:blipFill>
        <p:spPr>
          <a:xfrm>
            <a:off x="0" y="-304640"/>
            <a:ext cx="9713972" cy="6290310"/>
          </a:xfrm>
          <a:prstGeom prst="rect">
            <a:avLst/>
          </a:prstGeom>
        </p:spPr>
      </p:pic>
      <p:pic>
        <p:nvPicPr>
          <p:cNvPr id="8" name="图片 7" descr="22"/>
          <p:cNvPicPr>
            <a:picLocks noChangeAspect="1"/>
          </p:cNvPicPr>
          <p:nvPr/>
        </p:nvPicPr>
        <p:blipFill>
          <a:blip r:embed="rId5"/>
          <a:srcRect l="8550" r="42036"/>
          <a:stretch>
            <a:fillRect/>
          </a:stretch>
        </p:blipFill>
        <p:spPr>
          <a:xfrm flipH="1">
            <a:off x="6361961" y="1750869"/>
            <a:ext cx="6147937" cy="5832390"/>
          </a:xfrm>
          <a:prstGeom prst="rect">
            <a:avLst/>
          </a:prstGeom>
        </p:spPr>
      </p:pic>
      <p:pic>
        <p:nvPicPr>
          <p:cNvPr id="3" name="Picture 2">
            <a:extLst>
              <a:ext uri="{FF2B5EF4-FFF2-40B4-BE49-F238E27FC236}">
                <a16:creationId xmlns:a16="http://schemas.microsoft.com/office/drawing/2014/main" id="{8FDBAE89-291E-5779-29E6-6E05FADDBF95}"/>
              </a:ext>
            </a:extLst>
          </p:cNvPr>
          <p:cNvPicPr>
            <a:picLocks noChangeAspect="1"/>
          </p:cNvPicPr>
          <p:nvPr/>
        </p:nvPicPr>
        <p:blipFill>
          <a:blip r:embed="rId6"/>
          <a:stretch>
            <a:fillRect/>
          </a:stretch>
        </p:blipFill>
        <p:spPr>
          <a:xfrm>
            <a:off x="1229360" y="1187996"/>
            <a:ext cx="7784944" cy="3011268"/>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29A452B4-A32A-1055-8787-79235DFC7B3A}"/>
              </a:ext>
            </a:extLst>
          </p:cNvPr>
          <p:cNvGrpSpPr/>
          <p:nvPr/>
        </p:nvGrpSpPr>
        <p:grpSpPr>
          <a:xfrm>
            <a:off x="2400078" y="950973"/>
            <a:ext cx="8735281" cy="1323439"/>
            <a:chOff x="2149370" y="463293"/>
            <a:chExt cx="7893260" cy="1323439"/>
          </a:xfrm>
        </p:grpSpPr>
        <p:sp>
          <p:nvSpPr>
            <p:cNvPr id="6" name="Rectangle: Rounded Corners 5">
              <a:extLst>
                <a:ext uri="{FF2B5EF4-FFF2-40B4-BE49-F238E27FC236}">
                  <a16:creationId xmlns:a16="http://schemas.microsoft.com/office/drawing/2014/main" id="{E8D74AD2-EE69-AEDE-690D-9A1A1C0948B3}"/>
                </a:ext>
              </a:extLst>
            </p:cNvPr>
            <p:cNvSpPr/>
            <p:nvPr/>
          </p:nvSpPr>
          <p:spPr>
            <a:xfrm>
              <a:off x="2149370" y="463293"/>
              <a:ext cx="7813780" cy="1323439"/>
            </a:xfrm>
            <a:prstGeom prst="roundRect">
              <a:avLst/>
            </a:prstGeom>
            <a:solidFill>
              <a:srgbClr val="FBD1D1"/>
            </a:solidFill>
            <a:ln w="38100">
              <a:solidFill>
                <a:srgbClr val="F2535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B3B3E9F9-8D18-C1C9-FE72-2080795AC41C}"/>
                </a:ext>
              </a:extLst>
            </p:cNvPr>
            <p:cNvSpPr txBox="1"/>
            <p:nvPr/>
          </p:nvSpPr>
          <p:spPr>
            <a:xfrm>
              <a:off x="2338132" y="463293"/>
              <a:ext cx="7704498" cy="1219821"/>
            </a:xfrm>
            <a:prstGeom prst="rect">
              <a:avLst/>
            </a:prstGeom>
            <a:noFill/>
          </p:spPr>
          <p:txBody>
            <a:bodyPr wrap="square" rtlCol="0">
              <a:spAutoFit/>
            </a:bodyPr>
            <a:lstStyle/>
            <a:p>
              <a:pPr marL="0" marR="0" algn="ctr">
                <a:lnSpc>
                  <a:spcPct val="120000"/>
                </a:lnSpc>
                <a:spcBef>
                  <a:spcPts val="0"/>
                </a:spcBef>
                <a:spcAft>
                  <a:spcPts val="0"/>
                </a:spcAft>
              </a:pPr>
              <a:r>
                <a:rPr lang="en-US" sz="3200" b="1" dirty="0" err="1">
                  <a:effectLst/>
                  <a:latin typeface="Cambria" panose="02040503050406030204" pitchFamily="18" charset="0"/>
                  <a:ea typeface="Cambria" panose="02040503050406030204" pitchFamily="18" charset="0"/>
                </a:rPr>
                <a:t>Bạn</a:t>
              </a:r>
              <a:r>
                <a:rPr lang="en-US" sz="3200" b="1" dirty="0">
                  <a:effectLst/>
                  <a:latin typeface="Cambria" panose="02040503050406030204" pitchFamily="18" charset="0"/>
                  <a:ea typeface="Cambria" panose="02040503050406030204" pitchFamily="18" charset="0"/>
                </a:rPr>
                <a:t> Nam </a:t>
              </a:r>
              <a:r>
                <a:rPr lang="en-US" sz="3200" b="1" dirty="0" err="1">
                  <a:effectLst/>
                  <a:latin typeface="Cambria" panose="02040503050406030204" pitchFamily="18" charset="0"/>
                  <a:ea typeface="Cambria" panose="02040503050406030204" pitchFamily="18" charset="0"/>
                </a:rPr>
                <a:t>đã</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đặt</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ra</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mục</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tiêu</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gì</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và</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lên</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kế</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hoạch</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như</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thế</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nào</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để</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đạt</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được</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mục</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tiêu</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đó</a:t>
              </a:r>
              <a:r>
                <a:rPr lang="en-US" sz="3200" b="1" dirty="0">
                  <a:effectLst/>
                  <a:latin typeface="Cambria" panose="02040503050406030204" pitchFamily="18" charset="0"/>
                  <a:ea typeface="Cambria" panose="02040503050406030204" pitchFamily="18" charset="0"/>
                </a:rPr>
                <a:t>?</a:t>
              </a:r>
            </a:p>
          </p:txBody>
        </p:sp>
      </p:grpSp>
      <p:pic>
        <p:nvPicPr>
          <p:cNvPr id="10" name="Picture 9">
            <a:extLst>
              <a:ext uri="{FF2B5EF4-FFF2-40B4-BE49-F238E27FC236}">
                <a16:creationId xmlns:a16="http://schemas.microsoft.com/office/drawing/2014/main" id="{AC36998D-15C3-E765-38A9-87B475E565C3}"/>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622314" y="2279767"/>
            <a:ext cx="1854150" cy="4114940"/>
          </a:xfrm>
          <a:prstGeom prst="rect">
            <a:avLst/>
          </a:prstGeom>
        </p:spPr>
      </p:pic>
      <p:grpSp>
        <p:nvGrpSpPr>
          <p:cNvPr id="2" name="Group 1">
            <a:extLst>
              <a:ext uri="{FF2B5EF4-FFF2-40B4-BE49-F238E27FC236}">
                <a16:creationId xmlns:a16="http://schemas.microsoft.com/office/drawing/2014/main" id="{5ED8CB7F-4E1F-D9BE-84F8-3776141762E3}"/>
              </a:ext>
            </a:extLst>
          </p:cNvPr>
          <p:cNvGrpSpPr/>
          <p:nvPr/>
        </p:nvGrpSpPr>
        <p:grpSpPr>
          <a:xfrm>
            <a:off x="2753359" y="2783841"/>
            <a:ext cx="8535326" cy="2833379"/>
            <a:chOff x="396978" y="2394202"/>
            <a:chExt cx="11049000" cy="2531542"/>
          </a:xfrm>
        </p:grpSpPr>
        <p:sp>
          <p:nvSpPr>
            <p:cNvPr id="3" name="Rectangle: Rounded Corners 2">
              <a:extLst>
                <a:ext uri="{FF2B5EF4-FFF2-40B4-BE49-F238E27FC236}">
                  <a16:creationId xmlns:a16="http://schemas.microsoft.com/office/drawing/2014/main" id="{FE58F1A0-55E2-0B45-DA8E-39FDE9FA50AD}"/>
                </a:ext>
              </a:extLst>
            </p:cNvPr>
            <p:cNvSpPr/>
            <p:nvPr/>
          </p:nvSpPr>
          <p:spPr>
            <a:xfrm>
              <a:off x="396978" y="2394202"/>
              <a:ext cx="11049000" cy="2531542"/>
            </a:xfrm>
            <a:prstGeom prst="roundRect">
              <a:avLst/>
            </a:prstGeom>
            <a:solidFill>
              <a:schemeClr val="accent4">
                <a:lumMod val="40000"/>
                <a:lumOff val="6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a:p>
          </p:txBody>
        </p:sp>
        <p:sp>
          <p:nvSpPr>
            <p:cNvPr id="9" name="TextBox 8">
              <a:extLst>
                <a:ext uri="{FF2B5EF4-FFF2-40B4-BE49-F238E27FC236}">
                  <a16:creationId xmlns:a16="http://schemas.microsoft.com/office/drawing/2014/main" id="{066DD1F6-DE6A-5488-B55B-01C401FB78BF}"/>
                </a:ext>
              </a:extLst>
            </p:cNvPr>
            <p:cNvSpPr txBox="1"/>
            <p:nvPr/>
          </p:nvSpPr>
          <p:spPr>
            <a:xfrm>
              <a:off x="559705" y="2508490"/>
              <a:ext cx="10714098" cy="2282412"/>
            </a:xfrm>
            <a:prstGeom prst="rect">
              <a:avLst/>
            </a:prstGeom>
            <a:noFill/>
          </p:spPr>
          <p:txBody>
            <a:bodyPr wrap="square" rtlCol="0">
              <a:spAutoFit/>
            </a:bodyPr>
            <a:lstStyle/>
            <a:p>
              <a:pPr marL="457200" indent="-457200">
                <a:buFont typeface="Arial" panose="020B0604020202020204" pitchFamily="34" charset="0"/>
                <a:buChar char="•"/>
              </a:pPr>
              <a:r>
                <a:rPr lang="vi-VN" sz="3200" b="1" dirty="0">
                  <a:latin typeface="Cambria" panose="02040503050406030204" pitchFamily="18" charset="0"/>
                </a:rPr>
                <a:t>Mục tiêu: </a:t>
              </a:r>
              <a:r>
                <a:rPr lang="vi-VN" sz="3200" dirty="0">
                  <a:latin typeface="Cambria" panose="02040503050406030204" pitchFamily="18" charset="0"/>
                </a:rPr>
                <a:t>được chọn vào đội bóng rổ của trường để tham gia giải đấu cấp huyện.</a:t>
              </a:r>
            </a:p>
            <a:p>
              <a:pPr marL="457200" indent="-457200" algn="just">
                <a:buFont typeface="Arial" panose="020B0604020202020204" pitchFamily="34" charset="0"/>
                <a:buChar char="•"/>
              </a:pPr>
              <a:r>
                <a:rPr lang="vi-VN" sz="3200" b="1" dirty="0">
                  <a:latin typeface="Cambria" panose="02040503050406030204" pitchFamily="18" charset="0"/>
                </a:rPr>
                <a:t>Lên kế hoạch thực hiện trong 3 tháng, tìm điểm yếu của bản thân và tập luyện để tăng thể lực.</a:t>
              </a:r>
            </a:p>
          </p:txBody>
        </p:sp>
      </p:grpSp>
    </p:spTree>
    <p:extLst>
      <p:ext uri="{BB962C8B-B14F-4D97-AF65-F5344CB8AC3E}">
        <p14:creationId xmlns:p14="http://schemas.microsoft.com/office/powerpoint/2010/main" val="27785931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par>
                                <p:cTn id="8" presetID="42"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1000"/>
                                        <p:tgtEl>
                                          <p:spTgt spid="10"/>
                                        </p:tgtEl>
                                      </p:cBhvr>
                                    </p:animEffect>
                                    <p:anim calcmode="lin" valueType="num">
                                      <p:cBhvr>
                                        <p:cTn id="11" dur="1000" fill="hold"/>
                                        <p:tgtEl>
                                          <p:spTgt spid="10"/>
                                        </p:tgtEl>
                                        <p:attrNameLst>
                                          <p:attrName>ppt_x</p:attrName>
                                        </p:attrNameLst>
                                      </p:cBhvr>
                                      <p:tavLst>
                                        <p:tav tm="0">
                                          <p:val>
                                            <p:strVal val="#ppt_x"/>
                                          </p:val>
                                        </p:tav>
                                        <p:tav tm="100000">
                                          <p:val>
                                            <p:strVal val="#ppt_x"/>
                                          </p:val>
                                        </p:tav>
                                      </p:tavLst>
                                    </p:anim>
                                    <p:anim calcmode="lin" valueType="num">
                                      <p:cBhvr>
                                        <p:cTn id="12"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29A452B4-A32A-1055-8787-79235DFC7B3A}"/>
              </a:ext>
            </a:extLst>
          </p:cNvPr>
          <p:cNvGrpSpPr/>
          <p:nvPr/>
        </p:nvGrpSpPr>
        <p:grpSpPr>
          <a:xfrm>
            <a:off x="2400078" y="950973"/>
            <a:ext cx="8735281" cy="1323439"/>
            <a:chOff x="2149370" y="463293"/>
            <a:chExt cx="7893260" cy="1323439"/>
          </a:xfrm>
        </p:grpSpPr>
        <p:sp>
          <p:nvSpPr>
            <p:cNvPr id="6" name="Rectangle: Rounded Corners 5">
              <a:extLst>
                <a:ext uri="{FF2B5EF4-FFF2-40B4-BE49-F238E27FC236}">
                  <a16:creationId xmlns:a16="http://schemas.microsoft.com/office/drawing/2014/main" id="{E8D74AD2-EE69-AEDE-690D-9A1A1C0948B3}"/>
                </a:ext>
              </a:extLst>
            </p:cNvPr>
            <p:cNvSpPr/>
            <p:nvPr/>
          </p:nvSpPr>
          <p:spPr>
            <a:xfrm>
              <a:off x="2149370" y="463293"/>
              <a:ext cx="7813780" cy="1323439"/>
            </a:xfrm>
            <a:prstGeom prst="roundRect">
              <a:avLst/>
            </a:prstGeom>
            <a:solidFill>
              <a:srgbClr val="FBD1D1"/>
            </a:solidFill>
            <a:ln w="38100">
              <a:solidFill>
                <a:srgbClr val="F2535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TextBox 4">
              <a:extLst>
                <a:ext uri="{FF2B5EF4-FFF2-40B4-BE49-F238E27FC236}">
                  <a16:creationId xmlns:a16="http://schemas.microsoft.com/office/drawing/2014/main" id="{B3B3E9F9-8D18-C1C9-FE72-2080795AC41C}"/>
                </a:ext>
              </a:extLst>
            </p:cNvPr>
            <p:cNvSpPr txBox="1"/>
            <p:nvPr/>
          </p:nvSpPr>
          <p:spPr>
            <a:xfrm>
              <a:off x="2338132" y="463293"/>
              <a:ext cx="7704498" cy="1200329"/>
            </a:xfrm>
            <a:prstGeom prst="rect">
              <a:avLst/>
            </a:prstGeom>
            <a:noFill/>
          </p:spPr>
          <p:txBody>
            <a:bodyPr wrap="square" rtlCol="0">
              <a:spAutoFit/>
            </a:bodyPr>
            <a:lstStyle/>
            <a:p>
              <a:pPr marL="0" marR="0" algn="ctr">
                <a:spcBef>
                  <a:spcPts val="0"/>
                </a:spcBef>
                <a:spcAft>
                  <a:spcPts val="0"/>
                </a:spcAft>
              </a:pPr>
              <a:r>
                <a:rPr lang="en-US" sz="3600" b="1" dirty="0" err="1">
                  <a:effectLst/>
                  <a:latin typeface="Cambria" panose="02040503050406030204" pitchFamily="18" charset="0"/>
                  <a:ea typeface="Cambria" panose="02040503050406030204" pitchFamily="18" charset="0"/>
                </a:rPr>
                <a:t>Để</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lập</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kế</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hoạch</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cá</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nhân</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cần</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thực</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hiện</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theo</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những</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bước</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nào</a:t>
              </a:r>
              <a:r>
                <a:rPr lang="en-US" sz="3600" b="1" dirty="0">
                  <a:effectLst/>
                  <a:latin typeface="Cambria" panose="02040503050406030204" pitchFamily="18" charset="0"/>
                  <a:ea typeface="Cambria" panose="02040503050406030204" pitchFamily="18" charset="0"/>
                </a:rPr>
                <a:t>?</a:t>
              </a:r>
            </a:p>
          </p:txBody>
        </p:sp>
      </p:grpSp>
      <p:pic>
        <p:nvPicPr>
          <p:cNvPr id="10" name="Picture 9">
            <a:extLst>
              <a:ext uri="{FF2B5EF4-FFF2-40B4-BE49-F238E27FC236}">
                <a16:creationId xmlns:a16="http://schemas.microsoft.com/office/drawing/2014/main" id="{AC36998D-15C3-E765-38A9-87B475E565C3}"/>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622314" y="2279767"/>
            <a:ext cx="1854150" cy="4114940"/>
          </a:xfrm>
          <a:prstGeom prst="rect">
            <a:avLst/>
          </a:prstGeom>
        </p:spPr>
      </p:pic>
      <p:grpSp>
        <p:nvGrpSpPr>
          <p:cNvPr id="2" name="Group 1">
            <a:extLst>
              <a:ext uri="{FF2B5EF4-FFF2-40B4-BE49-F238E27FC236}">
                <a16:creationId xmlns:a16="http://schemas.microsoft.com/office/drawing/2014/main" id="{5ED8CB7F-4E1F-D9BE-84F8-3776141762E3}"/>
              </a:ext>
            </a:extLst>
          </p:cNvPr>
          <p:cNvGrpSpPr/>
          <p:nvPr/>
        </p:nvGrpSpPr>
        <p:grpSpPr>
          <a:xfrm>
            <a:off x="2753359" y="2783840"/>
            <a:ext cx="8535326" cy="3210558"/>
            <a:chOff x="396978" y="2394202"/>
            <a:chExt cx="11049000" cy="2234545"/>
          </a:xfrm>
        </p:grpSpPr>
        <p:sp>
          <p:nvSpPr>
            <p:cNvPr id="3" name="Rectangle: Rounded Corners 2">
              <a:extLst>
                <a:ext uri="{FF2B5EF4-FFF2-40B4-BE49-F238E27FC236}">
                  <a16:creationId xmlns:a16="http://schemas.microsoft.com/office/drawing/2014/main" id="{FE58F1A0-55E2-0B45-DA8E-39FDE9FA50AD}"/>
                </a:ext>
              </a:extLst>
            </p:cNvPr>
            <p:cNvSpPr/>
            <p:nvPr/>
          </p:nvSpPr>
          <p:spPr>
            <a:xfrm>
              <a:off x="396978" y="2394202"/>
              <a:ext cx="11049000" cy="2234545"/>
            </a:xfrm>
            <a:prstGeom prst="roundRect">
              <a:avLst/>
            </a:prstGeom>
            <a:solidFill>
              <a:schemeClr val="accent4">
                <a:lumMod val="40000"/>
                <a:lumOff val="6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libri"/>
                <a:ea typeface="+mn-ea"/>
                <a:cs typeface="+mn-cs"/>
              </a:endParaRPr>
            </a:p>
          </p:txBody>
        </p:sp>
        <p:sp>
          <p:nvSpPr>
            <p:cNvPr id="9" name="TextBox 8">
              <a:extLst>
                <a:ext uri="{FF2B5EF4-FFF2-40B4-BE49-F238E27FC236}">
                  <a16:creationId xmlns:a16="http://schemas.microsoft.com/office/drawing/2014/main" id="{066DD1F6-DE6A-5488-B55B-01C401FB78BF}"/>
                </a:ext>
              </a:extLst>
            </p:cNvPr>
            <p:cNvSpPr txBox="1"/>
            <p:nvPr/>
          </p:nvSpPr>
          <p:spPr>
            <a:xfrm>
              <a:off x="559705" y="2416562"/>
              <a:ext cx="10714098" cy="2120700"/>
            </a:xfrm>
            <a:prstGeom prst="rect">
              <a:avLst/>
            </a:prstGeom>
            <a:noFill/>
          </p:spPr>
          <p:txBody>
            <a:bodyPr wrap="square" rtlCol="0">
              <a:spAutoFit/>
            </a:bodyPr>
            <a:lstStyle/>
            <a:p>
              <a:pPr marR="0" lvl="0" algn="just" defTabSz="914400" rtl="0" eaLnBrk="1" fontAlgn="auto" latinLnBrk="0" hangingPunct="1">
                <a:lnSpc>
                  <a:spcPct val="100000"/>
                </a:lnSpc>
                <a:spcBef>
                  <a:spcPts val="0"/>
                </a:spcBef>
                <a:spcAft>
                  <a:spcPts val="0"/>
                </a:spcAft>
                <a:buClrTx/>
                <a:buSzTx/>
                <a:tabLst/>
                <a:defRPr/>
              </a:pPr>
              <a:r>
                <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Thực hiện theo các bước sau:</a:t>
              </a:r>
            </a:p>
            <a:p>
              <a:pPr marR="0" lvl="0" algn="just" defTabSz="914400" rtl="0" eaLnBrk="1" fontAlgn="auto" latinLnBrk="0" hangingPunct="1">
                <a:lnSpc>
                  <a:spcPct val="100000"/>
                </a:lnSpc>
                <a:spcBef>
                  <a:spcPts val="0"/>
                </a:spcBef>
                <a:spcAft>
                  <a:spcPts val="0"/>
                </a:spcAft>
                <a:buClrTx/>
                <a:buSzTx/>
                <a:tabLst/>
                <a:defRPr/>
              </a:pPr>
              <a:r>
                <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1. Xác định mục tiêu.</a:t>
              </a:r>
            </a:p>
            <a:p>
              <a:pPr marR="0" lvl="0" algn="just" defTabSz="914400" rtl="0" eaLnBrk="1" fontAlgn="auto" latinLnBrk="0" hangingPunct="1">
                <a:lnSpc>
                  <a:spcPct val="100000"/>
                </a:lnSpc>
                <a:spcBef>
                  <a:spcPts val="0"/>
                </a:spcBef>
                <a:spcAft>
                  <a:spcPts val="0"/>
                </a:spcAft>
                <a:buClrTx/>
                <a:buSzTx/>
                <a:tabLst/>
                <a:defRPr/>
              </a:pPr>
              <a:r>
                <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2. Xác định thời gian tiến hành.</a:t>
              </a:r>
            </a:p>
            <a:p>
              <a:pPr marR="0" lvl="0" algn="just" defTabSz="914400" rtl="0" eaLnBrk="1" fontAlgn="auto" latinLnBrk="0" hangingPunct="1">
                <a:lnSpc>
                  <a:spcPct val="100000"/>
                </a:lnSpc>
                <a:spcBef>
                  <a:spcPts val="0"/>
                </a:spcBef>
                <a:spcAft>
                  <a:spcPts val="0"/>
                </a:spcAft>
                <a:buClrTx/>
                <a:buSzTx/>
                <a:tabLst/>
                <a:defRPr/>
              </a:pPr>
              <a:r>
                <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3. Tìm ưu điểm, nhược điểm của bản thân.</a:t>
              </a:r>
            </a:p>
            <a:p>
              <a:pPr marR="0" lvl="0" algn="just" defTabSz="914400" rtl="0" eaLnBrk="1" fontAlgn="auto" latinLnBrk="0" hangingPunct="1">
                <a:lnSpc>
                  <a:spcPct val="100000"/>
                </a:lnSpc>
                <a:spcBef>
                  <a:spcPts val="0"/>
                </a:spcBef>
                <a:spcAft>
                  <a:spcPts val="0"/>
                </a:spcAft>
                <a:buClrTx/>
                <a:buSzTx/>
                <a:tabLst/>
                <a:defRPr/>
              </a:pPr>
              <a:r>
                <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4. Xác định các công việc cụ thể để thực hiện kế hoạch</a:t>
              </a:r>
            </a:p>
          </p:txBody>
        </p:sp>
      </p:grpSp>
    </p:spTree>
    <p:extLst>
      <p:ext uri="{BB962C8B-B14F-4D97-AF65-F5344CB8AC3E}">
        <p14:creationId xmlns:p14="http://schemas.microsoft.com/office/powerpoint/2010/main" val="9043884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par>
                                <p:cTn id="8" presetID="42"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1000"/>
                                        <p:tgtEl>
                                          <p:spTgt spid="10"/>
                                        </p:tgtEl>
                                      </p:cBhvr>
                                    </p:animEffect>
                                    <p:anim calcmode="lin" valueType="num">
                                      <p:cBhvr>
                                        <p:cTn id="11" dur="1000" fill="hold"/>
                                        <p:tgtEl>
                                          <p:spTgt spid="10"/>
                                        </p:tgtEl>
                                        <p:attrNameLst>
                                          <p:attrName>ppt_x</p:attrName>
                                        </p:attrNameLst>
                                      </p:cBhvr>
                                      <p:tavLst>
                                        <p:tav tm="0">
                                          <p:val>
                                            <p:strVal val="#ppt_x"/>
                                          </p:val>
                                        </p:tav>
                                        <p:tav tm="100000">
                                          <p:val>
                                            <p:strVal val="#ppt_x"/>
                                          </p:val>
                                        </p:tav>
                                      </p:tavLst>
                                    </p:anim>
                                    <p:anim calcmode="lin" valueType="num">
                                      <p:cBhvr>
                                        <p:cTn id="12"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23" name="图片 22" descr="15"/>
          <p:cNvPicPr>
            <a:picLocks noChangeAspect="1"/>
          </p:cNvPicPr>
          <p:nvPr/>
        </p:nvPicPr>
        <p:blipFill>
          <a:blip r:embed="rId3"/>
          <a:stretch>
            <a:fillRect/>
          </a:stretch>
        </p:blipFill>
        <p:spPr>
          <a:xfrm>
            <a:off x="-635" y="-635"/>
            <a:ext cx="12192635" cy="6858635"/>
          </a:xfrm>
          <a:prstGeom prst="rect">
            <a:avLst/>
          </a:prstGeom>
        </p:spPr>
      </p:pic>
      <p:pic>
        <p:nvPicPr>
          <p:cNvPr id="6" name="图片 5" descr="16"/>
          <p:cNvPicPr>
            <a:picLocks noChangeAspect="1"/>
          </p:cNvPicPr>
          <p:nvPr/>
        </p:nvPicPr>
        <p:blipFill>
          <a:blip r:embed="rId4"/>
          <a:srcRect l="16118" r="3626"/>
          <a:stretch>
            <a:fillRect/>
          </a:stretch>
        </p:blipFill>
        <p:spPr>
          <a:xfrm>
            <a:off x="0" y="-304640"/>
            <a:ext cx="9713972" cy="6290310"/>
          </a:xfrm>
          <a:prstGeom prst="rect">
            <a:avLst/>
          </a:prstGeom>
        </p:spPr>
      </p:pic>
      <p:pic>
        <p:nvPicPr>
          <p:cNvPr id="8" name="图片 7" descr="22"/>
          <p:cNvPicPr>
            <a:picLocks noChangeAspect="1"/>
          </p:cNvPicPr>
          <p:nvPr/>
        </p:nvPicPr>
        <p:blipFill>
          <a:blip r:embed="rId5"/>
          <a:srcRect l="8550" r="42036"/>
          <a:stretch>
            <a:fillRect/>
          </a:stretch>
        </p:blipFill>
        <p:spPr>
          <a:xfrm flipH="1">
            <a:off x="6361961" y="1750869"/>
            <a:ext cx="6147937" cy="5832390"/>
          </a:xfrm>
          <a:prstGeom prst="rect">
            <a:avLst/>
          </a:prstGeom>
        </p:spPr>
      </p:pic>
      <p:pic>
        <p:nvPicPr>
          <p:cNvPr id="3" name="Picture 2">
            <a:extLst>
              <a:ext uri="{FF2B5EF4-FFF2-40B4-BE49-F238E27FC236}">
                <a16:creationId xmlns:a16="http://schemas.microsoft.com/office/drawing/2014/main" id="{7D75D6D5-430B-A534-5115-AA0EEBB72715}"/>
              </a:ext>
            </a:extLst>
          </p:cNvPr>
          <p:cNvPicPr>
            <a:picLocks noChangeAspect="1"/>
          </p:cNvPicPr>
          <p:nvPr/>
        </p:nvPicPr>
        <p:blipFill>
          <a:blip r:embed="rId6"/>
          <a:stretch>
            <a:fillRect/>
          </a:stretch>
        </p:blipFill>
        <p:spPr>
          <a:xfrm>
            <a:off x="1095878" y="1132705"/>
            <a:ext cx="8340051" cy="3109229"/>
          </a:xfrm>
          <a:prstGeom prst="rect">
            <a:avLst/>
          </a:prstGeom>
        </p:spPr>
      </p:pic>
    </p:spTree>
    <p:extLst>
      <p:ext uri="{BB962C8B-B14F-4D97-AF65-F5344CB8AC3E}">
        <p14:creationId xmlns:p14="http://schemas.microsoft.com/office/powerpoint/2010/main" val="42106649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D6F90CC9-2BB6-508F-1173-55AAA80EF44D}"/>
              </a:ext>
            </a:extLst>
          </p:cNvPr>
          <p:cNvGrpSpPr/>
          <p:nvPr/>
        </p:nvGrpSpPr>
        <p:grpSpPr>
          <a:xfrm>
            <a:off x="741680" y="107693"/>
            <a:ext cx="10556240" cy="1131827"/>
            <a:chOff x="2149370" y="463293"/>
            <a:chExt cx="8100203" cy="1323439"/>
          </a:xfrm>
        </p:grpSpPr>
        <p:sp>
          <p:nvSpPr>
            <p:cNvPr id="10" name="Rectangle: Rounded Corners 9">
              <a:extLst>
                <a:ext uri="{FF2B5EF4-FFF2-40B4-BE49-F238E27FC236}">
                  <a16:creationId xmlns:a16="http://schemas.microsoft.com/office/drawing/2014/main" id="{1C470AB9-D049-4FD7-14D6-5E1B316AF8C2}"/>
                </a:ext>
              </a:extLst>
            </p:cNvPr>
            <p:cNvSpPr/>
            <p:nvPr/>
          </p:nvSpPr>
          <p:spPr>
            <a:xfrm>
              <a:off x="2149370" y="463293"/>
              <a:ext cx="8100202" cy="1323439"/>
            </a:xfrm>
            <a:prstGeom prst="roundRect">
              <a:avLst/>
            </a:prstGeom>
            <a:solidFill>
              <a:srgbClr val="D1F4C8"/>
            </a:solidFill>
            <a:ln w="38100">
              <a:solidFill>
                <a:srgbClr val="2FB72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1" name="TextBox 10">
              <a:extLst>
                <a:ext uri="{FF2B5EF4-FFF2-40B4-BE49-F238E27FC236}">
                  <a16:creationId xmlns:a16="http://schemas.microsoft.com/office/drawing/2014/main" id="{0AC8C741-4C5B-33F9-D22D-46202F0A4B70}"/>
                </a:ext>
              </a:extLst>
            </p:cNvPr>
            <p:cNvSpPr txBox="1"/>
            <p:nvPr/>
          </p:nvSpPr>
          <p:spPr>
            <a:xfrm>
              <a:off x="2149370" y="480670"/>
              <a:ext cx="8100203" cy="1077218"/>
            </a:xfrm>
            <a:prstGeom prst="rect">
              <a:avLst/>
            </a:prstGeom>
            <a:noFill/>
          </p:spPr>
          <p:txBody>
            <a:bodyPr wrap="square" rtlCol="0">
              <a:spAutoFit/>
            </a:bodyPr>
            <a:lstStyle/>
            <a:p>
              <a:pPr algn="ctr"/>
              <a:r>
                <a:rPr lang="vi-VN" sz="3200" b="0" i="0" dirty="0">
                  <a:solidFill>
                    <a:srgbClr val="000000"/>
                  </a:solidFill>
                  <a:effectLst/>
                  <a:latin typeface="Cambria" panose="02040503050406030204" pitchFamily="18" charset="0"/>
                  <a:ea typeface="Cambria" panose="02040503050406030204" pitchFamily="18" charset="0"/>
                </a:rPr>
                <a:t>Em tán thành hay không tán thành với ý kiến nào dưới đây? Vì sao?</a:t>
              </a:r>
              <a:endParaRPr lang="en-US" sz="3200" b="1" dirty="0">
                <a:latin typeface="Cambria" panose="02040503050406030204" pitchFamily="18" charset="0"/>
                <a:ea typeface="Cambria" panose="02040503050406030204" pitchFamily="18" charset="0"/>
              </a:endParaRPr>
            </a:p>
          </p:txBody>
        </p:sp>
      </p:grpSp>
      <p:pic>
        <p:nvPicPr>
          <p:cNvPr id="3" name="Picture 2">
            <a:extLst>
              <a:ext uri="{FF2B5EF4-FFF2-40B4-BE49-F238E27FC236}">
                <a16:creationId xmlns:a16="http://schemas.microsoft.com/office/drawing/2014/main" id="{37617CF6-4D85-BB9B-AE2F-F8090D263814}"/>
              </a:ext>
            </a:extLst>
          </p:cNvPr>
          <p:cNvPicPr>
            <a:picLocks noChangeAspect="1"/>
          </p:cNvPicPr>
          <p:nvPr/>
        </p:nvPicPr>
        <p:blipFill>
          <a:blip r:embed="rId2"/>
          <a:stretch>
            <a:fillRect/>
          </a:stretch>
        </p:blipFill>
        <p:spPr>
          <a:xfrm>
            <a:off x="1852295" y="1676082"/>
            <a:ext cx="8020050" cy="1819275"/>
          </a:xfrm>
          <a:prstGeom prst="rect">
            <a:avLst/>
          </a:prstGeom>
        </p:spPr>
      </p:pic>
      <p:pic>
        <p:nvPicPr>
          <p:cNvPr id="5" name="Picture 4">
            <a:extLst>
              <a:ext uri="{FF2B5EF4-FFF2-40B4-BE49-F238E27FC236}">
                <a16:creationId xmlns:a16="http://schemas.microsoft.com/office/drawing/2014/main" id="{E219831A-8B80-1122-F3E9-7904B9B81CB8}"/>
              </a:ext>
            </a:extLst>
          </p:cNvPr>
          <p:cNvPicPr>
            <a:picLocks noChangeAspect="1"/>
          </p:cNvPicPr>
          <p:nvPr/>
        </p:nvPicPr>
        <p:blipFill>
          <a:blip r:embed="rId3"/>
          <a:stretch>
            <a:fillRect/>
          </a:stretch>
        </p:blipFill>
        <p:spPr>
          <a:xfrm>
            <a:off x="1681797" y="3774122"/>
            <a:ext cx="8543925" cy="2276475"/>
          </a:xfrm>
          <a:prstGeom prst="rect">
            <a:avLst/>
          </a:prstGeom>
        </p:spPr>
      </p:pic>
    </p:spTree>
    <p:extLst>
      <p:ext uri="{BB962C8B-B14F-4D97-AF65-F5344CB8AC3E}">
        <p14:creationId xmlns:p14="http://schemas.microsoft.com/office/powerpoint/2010/main" val="12249761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par>
                                <p:cTn id="13" presetID="22" presetClass="entr" presetSubtype="4"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2BE7CAC-50C1-34A1-A857-E5E95B950A84}"/>
              </a:ext>
            </a:extLst>
          </p:cNvPr>
          <p:cNvPicPr>
            <a:picLocks noChangeAspect="1"/>
          </p:cNvPicPr>
          <p:nvPr/>
        </p:nvPicPr>
        <p:blipFill>
          <a:blip r:embed="rId2"/>
          <a:stretch>
            <a:fillRect/>
          </a:stretch>
        </p:blipFill>
        <p:spPr>
          <a:xfrm>
            <a:off x="540067" y="1822767"/>
            <a:ext cx="4420509" cy="2474913"/>
          </a:xfrm>
          <a:prstGeom prst="rect">
            <a:avLst/>
          </a:prstGeom>
        </p:spPr>
      </p:pic>
      <p:pic>
        <p:nvPicPr>
          <p:cNvPr id="13" name="Picture 12">
            <a:extLst>
              <a:ext uri="{FF2B5EF4-FFF2-40B4-BE49-F238E27FC236}">
                <a16:creationId xmlns:a16="http://schemas.microsoft.com/office/drawing/2014/main" id="{4467FD11-0DBF-167A-DE9D-3DDB8884D4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70399" y="1971040"/>
            <a:ext cx="901284" cy="917975"/>
          </a:xfrm>
          <a:prstGeom prst="rect">
            <a:avLst/>
          </a:prstGeom>
        </p:spPr>
      </p:pic>
      <p:grpSp>
        <p:nvGrpSpPr>
          <p:cNvPr id="14" name="Group 13">
            <a:extLst>
              <a:ext uri="{FF2B5EF4-FFF2-40B4-BE49-F238E27FC236}">
                <a16:creationId xmlns:a16="http://schemas.microsoft.com/office/drawing/2014/main" id="{CB9FC028-D6B8-BCF0-F3CE-7CBEC0779237}"/>
              </a:ext>
            </a:extLst>
          </p:cNvPr>
          <p:cNvGrpSpPr/>
          <p:nvPr/>
        </p:nvGrpSpPr>
        <p:grpSpPr>
          <a:xfrm>
            <a:off x="5608320" y="1371601"/>
            <a:ext cx="5933439" cy="2997200"/>
            <a:chOff x="2149370" y="463293"/>
            <a:chExt cx="7934017" cy="1323439"/>
          </a:xfrm>
        </p:grpSpPr>
        <p:sp>
          <p:nvSpPr>
            <p:cNvPr id="15" name="Rectangle: Rounded Corners 14">
              <a:extLst>
                <a:ext uri="{FF2B5EF4-FFF2-40B4-BE49-F238E27FC236}">
                  <a16:creationId xmlns:a16="http://schemas.microsoft.com/office/drawing/2014/main" id="{D9194255-397A-7015-A581-C83B33997353}"/>
                </a:ext>
              </a:extLst>
            </p:cNvPr>
            <p:cNvSpPr/>
            <p:nvPr/>
          </p:nvSpPr>
          <p:spPr>
            <a:xfrm>
              <a:off x="2149370" y="463293"/>
              <a:ext cx="7813780" cy="1323439"/>
            </a:xfrm>
            <a:prstGeom prst="roundRect">
              <a:avLst/>
            </a:prstGeom>
            <a:solidFill>
              <a:srgbClr val="FBD1D1"/>
            </a:solidFill>
            <a:ln w="38100">
              <a:solidFill>
                <a:srgbClr val="F2535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TextBox 15">
              <a:extLst>
                <a:ext uri="{FF2B5EF4-FFF2-40B4-BE49-F238E27FC236}">
                  <a16:creationId xmlns:a16="http://schemas.microsoft.com/office/drawing/2014/main" id="{8F92C67D-D64A-27A1-BF0A-13BB7DC82DAD}"/>
                </a:ext>
              </a:extLst>
            </p:cNvPr>
            <p:cNvSpPr txBox="1"/>
            <p:nvPr/>
          </p:nvSpPr>
          <p:spPr>
            <a:xfrm>
              <a:off x="2378889" y="530587"/>
              <a:ext cx="7704498" cy="1127981"/>
            </a:xfrm>
            <a:prstGeom prst="rect">
              <a:avLst/>
            </a:prstGeom>
            <a:noFill/>
          </p:spPr>
          <p:txBody>
            <a:bodyPr wrap="square" rtlCol="0">
              <a:spAutoFit/>
            </a:bodyPr>
            <a:lstStyle/>
            <a:p>
              <a:pPr marL="0" marR="0" algn="ctr">
                <a:spcBef>
                  <a:spcPts val="0"/>
                </a:spcBef>
                <a:spcAft>
                  <a:spcPts val="0"/>
                </a:spcAft>
              </a:pPr>
              <a:r>
                <a:rPr lang="en-US" sz="3200" b="1" i="0" dirty="0" err="1">
                  <a:solidFill>
                    <a:srgbClr val="000000"/>
                  </a:solidFill>
                  <a:effectLst/>
                  <a:latin typeface="Cambria" panose="02040503050406030204" pitchFamily="18" charset="0"/>
                  <a:ea typeface="Cambria" panose="02040503050406030204" pitchFamily="18" charset="0"/>
                </a:rPr>
                <a:t>Không</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tán</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thành</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với</a:t>
              </a:r>
              <a:r>
                <a:rPr lang="en-US" sz="3200" b="1" i="0" dirty="0">
                  <a:solidFill>
                    <a:srgbClr val="000000"/>
                  </a:solidFill>
                  <a:effectLst/>
                  <a:latin typeface="Cambria" panose="02040503050406030204" pitchFamily="18" charset="0"/>
                  <a:ea typeface="Cambria" panose="02040503050406030204" pitchFamily="18" charset="0"/>
                </a:rPr>
                <a:t> ý </a:t>
              </a:r>
              <a:r>
                <a:rPr lang="en-US" sz="3200" b="1" i="0" dirty="0" err="1">
                  <a:solidFill>
                    <a:srgbClr val="000000"/>
                  </a:solidFill>
                  <a:effectLst/>
                  <a:latin typeface="Cambria" panose="02040503050406030204" pitchFamily="18" charset="0"/>
                  <a:ea typeface="Cambria" panose="02040503050406030204" pitchFamily="18" charset="0"/>
                </a:rPr>
                <a:t>kiến</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này</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vì</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cho</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dù</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là</a:t>
              </a:r>
              <a:r>
                <a:rPr lang="en-US" sz="3200" b="0" i="0" dirty="0">
                  <a:solidFill>
                    <a:srgbClr val="000000"/>
                  </a:solidFill>
                  <a:effectLst/>
                  <a:latin typeface="Cambria" panose="02040503050406030204" pitchFamily="18" charset="0"/>
                  <a:ea typeface="Cambria" panose="02040503050406030204" pitchFamily="18" charset="0"/>
                </a:rPr>
                <a:t> ở </a:t>
              </a:r>
              <a:r>
                <a:rPr lang="en-US" sz="3200" b="0" i="0" dirty="0" err="1">
                  <a:solidFill>
                    <a:srgbClr val="000000"/>
                  </a:solidFill>
                  <a:effectLst/>
                  <a:latin typeface="Cambria" panose="02040503050406030204" pitchFamily="18" charset="0"/>
                  <a:ea typeface="Cambria" panose="02040503050406030204" pitchFamily="18" charset="0"/>
                </a:rPr>
                <a:t>lứa</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tuổi</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nào</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chúng</a:t>
              </a:r>
              <a:r>
                <a:rPr lang="en-US" sz="3200" b="0" i="0" dirty="0">
                  <a:solidFill>
                    <a:srgbClr val="000000"/>
                  </a:solidFill>
                  <a:effectLst/>
                  <a:latin typeface="Cambria" panose="02040503050406030204" pitchFamily="18" charset="0"/>
                  <a:ea typeface="Cambria" panose="02040503050406030204" pitchFamily="18" charset="0"/>
                </a:rPr>
                <a:t> ta </a:t>
              </a:r>
              <a:r>
                <a:rPr lang="en-US" sz="3200" b="0" i="0" dirty="0" err="1">
                  <a:solidFill>
                    <a:srgbClr val="000000"/>
                  </a:solidFill>
                  <a:effectLst/>
                  <a:latin typeface="Cambria" panose="02040503050406030204" pitchFamily="18" charset="0"/>
                  <a:ea typeface="Cambria" panose="02040503050406030204" pitchFamily="18" charset="0"/>
                </a:rPr>
                <a:t>cũng</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cần</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có</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kế</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hoạch</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cá</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nhân</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để</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có</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thể</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sắp</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xếp</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và</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xử</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lí</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các</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công</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việc</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một</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cách</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hợp</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lí</a:t>
              </a:r>
              <a:r>
                <a:rPr lang="en-US" sz="3200" b="0" i="0" dirty="0">
                  <a:solidFill>
                    <a:srgbClr val="000000"/>
                  </a:solidFill>
                  <a:effectLst/>
                  <a:latin typeface="Cambria" panose="02040503050406030204" pitchFamily="18" charset="0"/>
                  <a:ea typeface="Cambria" panose="02040503050406030204" pitchFamily="18" charset="0"/>
                </a:rPr>
                <a:t>.</a:t>
              </a:r>
              <a:endParaRPr lang="en-US" sz="3200" b="1" dirty="0">
                <a:effectLst/>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5808498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477DA53-D0AC-CAD1-47E5-80E2B0512BD2}"/>
              </a:ext>
            </a:extLst>
          </p:cNvPr>
          <p:cNvPicPr>
            <a:picLocks noChangeAspect="1"/>
          </p:cNvPicPr>
          <p:nvPr/>
        </p:nvPicPr>
        <p:blipFill>
          <a:blip r:embed="rId2"/>
          <a:stretch>
            <a:fillRect/>
          </a:stretch>
        </p:blipFill>
        <p:spPr>
          <a:xfrm>
            <a:off x="472122" y="2289810"/>
            <a:ext cx="4867275" cy="1790700"/>
          </a:xfrm>
          <a:prstGeom prst="rect">
            <a:avLst/>
          </a:prstGeom>
        </p:spPr>
      </p:pic>
      <p:pic>
        <p:nvPicPr>
          <p:cNvPr id="6" name="Picture 5">
            <a:extLst>
              <a:ext uri="{FF2B5EF4-FFF2-40B4-BE49-F238E27FC236}">
                <a16:creationId xmlns:a16="http://schemas.microsoft.com/office/drawing/2014/main" id="{9D10CA05-8BF1-18B8-37D5-47F118D543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96080" y="1778000"/>
            <a:ext cx="1662337" cy="1407467"/>
          </a:xfrm>
          <a:prstGeom prst="rect">
            <a:avLst/>
          </a:prstGeom>
        </p:spPr>
      </p:pic>
      <p:grpSp>
        <p:nvGrpSpPr>
          <p:cNvPr id="7" name="Group 6">
            <a:extLst>
              <a:ext uri="{FF2B5EF4-FFF2-40B4-BE49-F238E27FC236}">
                <a16:creationId xmlns:a16="http://schemas.microsoft.com/office/drawing/2014/main" id="{CB9FC028-D6B8-BCF0-F3CE-7CBEC0779237}"/>
              </a:ext>
            </a:extLst>
          </p:cNvPr>
          <p:cNvGrpSpPr/>
          <p:nvPr/>
        </p:nvGrpSpPr>
        <p:grpSpPr>
          <a:xfrm>
            <a:off x="5750560" y="1574801"/>
            <a:ext cx="5933439" cy="2997200"/>
            <a:chOff x="2149370" y="463293"/>
            <a:chExt cx="7934017" cy="1323439"/>
          </a:xfrm>
        </p:grpSpPr>
        <p:sp>
          <p:nvSpPr>
            <p:cNvPr id="8" name="Rectangle: Rounded Corners 7">
              <a:extLst>
                <a:ext uri="{FF2B5EF4-FFF2-40B4-BE49-F238E27FC236}">
                  <a16:creationId xmlns:a16="http://schemas.microsoft.com/office/drawing/2014/main" id="{D9194255-397A-7015-A581-C83B33997353}"/>
                </a:ext>
              </a:extLst>
            </p:cNvPr>
            <p:cNvSpPr/>
            <p:nvPr/>
          </p:nvSpPr>
          <p:spPr>
            <a:xfrm>
              <a:off x="2149370" y="463293"/>
              <a:ext cx="7813780" cy="1323439"/>
            </a:xfrm>
            <a:prstGeom prst="roundRect">
              <a:avLst/>
            </a:prstGeom>
            <a:solidFill>
              <a:srgbClr val="FBD1D1"/>
            </a:solidFill>
            <a:ln w="38100">
              <a:solidFill>
                <a:srgbClr val="F2535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TextBox 8">
              <a:extLst>
                <a:ext uri="{FF2B5EF4-FFF2-40B4-BE49-F238E27FC236}">
                  <a16:creationId xmlns:a16="http://schemas.microsoft.com/office/drawing/2014/main" id="{8F92C67D-D64A-27A1-BF0A-13BB7DC82DAD}"/>
                </a:ext>
              </a:extLst>
            </p:cNvPr>
            <p:cNvSpPr txBox="1"/>
            <p:nvPr/>
          </p:nvSpPr>
          <p:spPr>
            <a:xfrm>
              <a:off x="2378889" y="530587"/>
              <a:ext cx="7704498" cy="112798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000" b="1" dirty="0" err="1">
                  <a:solidFill>
                    <a:srgbClr val="000000"/>
                  </a:solidFill>
                  <a:latin typeface="Cambria" panose="02040503050406030204" pitchFamily="18" charset="0"/>
                  <a:ea typeface="Cambria" panose="02040503050406030204" pitchFamily="18" charset="0"/>
                </a:rPr>
                <a:t>Tán</a:t>
              </a:r>
              <a:r>
                <a:rPr lang="en-US" sz="4000" b="1" dirty="0">
                  <a:solidFill>
                    <a:srgbClr val="000000"/>
                  </a:solidFill>
                  <a:latin typeface="Cambria" panose="02040503050406030204" pitchFamily="18" charset="0"/>
                  <a:ea typeface="Cambria" panose="02040503050406030204" pitchFamily="18" charset="0"/>
                </a:rPr>
                <a:t> </a:t>
              </a:r>
              <a:r>
                <a:rPr lang="vi-VN" sz="4000" b="1" i="0" dirty="0">
                  <a:solidFill>
                    <a:srgbClr val="000000"/>
                  </a:solidFill>
                  <a:effectLst/>
                  <a:latin typeface="Cambria" panose="02040503050406030204" pitchFamily="18" charset="0"/>
                  <a:ea typeface="Cambria" panose="02040503050406030204" pitchFamily="18" charset="0"/>
                </a:rPr>
                <a:t>thành với ý kiến này</a:t>
              </a:r>
              <a:r>
                <a:rPr lang="vi-VN" sz="4000" b="0" i="0" dirty="0">
                  <a:solidFill>
                    <a:srgbClr val="000000"/>
                  </a:solidFill>
                  <a:effectLst/>
                  <a:latin typeface="Cambria" panose="02040503050406030204" pitchFamily="18" charset="0"/>
                  <a:ea typeface="Cambria" panose="02040503050406030204" pitchFamily="18" charset="0"/>
                </a:rPr>
                <a:t>, vì khi có kết hoạch mọi công việc sẽ được sắp xếp hợp lí hơn.</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0886112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74FD6C5-F6C0-70A9-4BE1-1989D3D4EB96}"/>
              </a:ext>
            </a:extLst>
          </p:cNvPr>
          <p:cNvPicPr>
            <a:picLocks noChangeAspect="1"/>
          </p:cNvPicPr>
          <p:nvPr/>
        </p:nvPicPr>
        <p:blipFill>
          <a:blip r:embed="rId2"/>
          <a:stretch>
            <a:fillRect/>
          </a:stretch>
        </p:blipFill>
        <p:spPr>
          <a:xfrm>
            <a:off x="711517" y="1636394"/>
            <a:ext cx="3578543" cy="2752725"/>
          </a:xfrm>
          <a:prstGeom prst="rect">
            <a:avLst/>
          </a:prstGeom>
        </p:spPr>
      </p:pic>
      <p:pic>
        <p:nvPicPr>
          <p:cNvPr id="5" name="Picture 4">
            <a:extLst>
              <a:ext uri="{FF2B5EF4-FFF2-40B4-BE49-F238E27FC236}">
                <a16:creationId xmlns:a16="http://schemas.microsoft.com/office/drawing/2014/main" id="{4467FD11-0DBF-167A-DE9D-3DDB8884D4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58159" y="1625600"/>
            <a:ext cx="901284" cy="917975"/>
          </a:xfrm>
          <a:prstGeom prst="rect">
            <a:avLst/>
          </a:prstGeom>
        </p:spPr>
      </p:pic>
      <p:grpSp>
        <p:nvGrpSpPr>
          <p:cNvPr id="6" name="Group 5">
            <a:extLst>
              <a:ext uri="{FF2B5EF4-FFF2-40B4-BE49-F238E27FC236}">
                <a16:creationId xmlns:a16="http://schemas.microsoft.com/office/drawing/2014/main" id="{CB9FC028-D6B8-BCF0-F3CE-7CBEC0779237}"/>
              </a:ext>
            </a:extLst>
          </p:cNvPr>
          <p:cNvGrpSpPr/>
          <p:nvPr/>
        </p:nvGrpSpPr>
        <p:grpSpPr>
          <a:xfrm>
            <a:off x="4775200" y="1300480"/>
            <a:ext cx="6888480" cy="3708400"/>
            <a:chOff x="2149370" y="463293"/>
            <a:chExt cx="8064864" cy="1323439"/>
          </a:xfrm>
        </p:grpSpPr>
        <p:sp>
          <p:nvSpPr>
            <p:cNvPr id="7" name="Rectangle: Rounded Corners 6">
              <a:extLst>
                <a:ext uri="{FF2B5EF4-FFF2-40B4-BE49-F238E27FC236}">
                  <a16:creationId xmlns:a16="http://schemas.microsoft.com/office/drawing/2014/main" id="{D9194255-397A-7015-A581-C83B33997353}"/>
                </a:ext>
              </a:extLst>
            </p:cNvPr>
            <p:cNvSpPr/>
            <p:nvPr/>
          </p:nvSpPr>
          <p:spPr>
            <a:xfrm>
              <a:off x="2149370" y="463293"/>
              <a:ext cx="8064864" cy="1323439"/>
            </a:xfrm>
            <a:prstGeom prst="roundRect">
              <a:avLst/>
            </a:prstGeom>
            <a:solidFill>
              <a:srgbClr val="FBD1D1"/>
            </a:solidFill>
            <a:ln w="38100">
              <a:solidFill>
                <a:srgbClr val="F2535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TextBox 7">
              <a:extLst>
                <a:ext uri="{FF2B5EF4-FFF2-40B4-BE49-F238E27FC236}">
                  <a16:creationId xmlns:a16="http://schemas.microsoft.com/office/drawing/2014/main" id="{8F92C67D-D64A-27A1-BF0A-13BB7DC82DAD}"/>
                </a:ext>
              </a:extLst>
            </p:cNvPr>
            <p:cNvSpPr txBox="1"/>
            <p:nvPr/>
          </p:nvSpPr>
          <p:spPr>
            <a:xfrm>
              <a:off x="2378889" y="530587"/>
              <a:ext cx="7811555" cy="118625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000" b="1" i="0" dirty="0" err="1">
                  <a:solidFill>
                    <a:srgbClr val="000000"/>
                  </a:solidFill>
                  <a:effectLst/>
                  <a:latin typeface="Cambria" panose="02040503050406030204" pitchFamily="18" charset="0"/>
                  <a:ea typeface="Cambria" panose="02040503050406030204" pitchFamily="18" charset="0"/>
                </a:rPr>
                <a:t>Không</a:t>
              </a:r>
              <a:r>
                <a:rPr lang="en-US" sz="3000" b="1" i="0" dirty="0">
                  <a:solidFill>
                    <a:srgbClr val="000000"/>
                  </a:solidFill>
                  <a:effectLst/>
                  <a:latin typeface="Cambria" panose="02040503050406030204" pitchFamily="18" charset="0"/>
                  <a:ea typeface="Cambria" panose="02040503050406030204" pitchFamily="18" charset="0"/>
                </a:rPr>
                <a:t> </a:t>
              </a:r>
              <a:r>
                <a:rPr lang="en-US" sz="3000" b="1" i="0" dirty="0" err="1">
                  <a:solidFill>
                    <a:srgbClr val="000000"/>
                  </a:solidFill>
                  <a:effectLst/>
                  <a:latin typeface="Cambria" panose="02040503050406030204" pitchFamily="18" charset="0"/>
                  <a:ea typeface="Cambria" panose="02040503050406030204" pitchFamily="18" charset="0"/>
                </a:rPr>
                <a:t>tán</a:t>
              </a:r>
              <a:r>
                <a:rPr lang="en-US" sz="3000" b="1" i="0" dirty="0">
                  <a:solidFill>
                    <a:srgbClr val="000000"/>
                  </a:solidFill>
                  <a:effectLst/>
                  <a:latin typeface="Cambria" panose="02040503050406030204" pitchFamily="18" charset="0"/>
                  <a:ea typeface="Cambria" panose="02040503050406030204" pitchFamily="18" charset="0"/>
                </a:rPr>
                <a:t> </a:t>
              </a:r>
              <a:r>
                <a:rPr lang="en-US" sz="3000" b="1" i="0" dirty="0" err="1">
                  <a:solidFill>
                    <a:srgbClr val="000000"/>
                  </a:solidFill>
                  <a:effectLst/>
                  <a:latin typeface="Cambria" panose="02040503050406030204" pitchFamily="18" charset="0"/>
                  <a:ea typeface="Cambria" panose="02040503050406030204" pitchFamily="18" charset="0"/>
                </a:rPr>
                <a:t>thành</a:t>
              </a:r>
              <a:r>
                <a:rPr lang="en-US" sz="3000" b="1" i="0" dirty="0">
                  <a:solidFill>
                    <a:srgbClr val="000000"/>
                  </a:solidFill>
                  <a:effectLst/>
                  <a:latin typeface="Cambria" panose="02040503050406030204" pitchFamily="18" charset="0"/>
                  <a:ea typeface="Cambria" panose="02040503050406030204" pitchFamily="18" charset="0"/>
                </a:rPr>
                <a:t> </a:t>
              </a:r>
              <a:r>
                <a:rPr lang="en-US" sz="3000" b="1" i="0" dirty="0" err="1">
                  <a:solidFill>
                    <a:srgbClr val="000000"/>
                  </a:solidFill>
                  <a:effectLst/>
                  <a:latin typeface="Cambria" panose="02040503050406030204" pitchFamily="18" charset="0"/>
                  <a:ea typeface="Cambria" panose="02040503050406030204" pitchFamily="18" charset="0"/>
                </a:rPr>
                <a:t>với</a:t>
              </a:r>
              <a:r>
                <a:rPr lang="en-US" sz="3000" b="1" i="0" dirty="0">
                  <a:solidFill>
                    <a:srgbClr val="000000"/>
                  </a:solidFill>
                  <a:effectLst/>
                  <a:latin typeface="Cambria" panose="02040503050406030204" pitchFamily="18" charset="0"/>
                  <a:ea typeface="Cambria" panose="02040503050406030204" pitchFamily="18" charset="0"/>
                </a:rPr>
                <a:t> ý </a:t>
              </a:r>
              <a:r>
                <a:rPr lang="en-US" sz="3000" b="1" i="0" dirty="0" err="1">
                  <a:solidFill>
                    <a:srgbClr val="000000"/>
                  </a:solidFill>
                  <a:effectLst/>
                  <a:latin typeface="Cambria" panose="02040503050406030204" pitchFamily="18" charset="0"/>
                  <a:ea typeface="Cambria" panose="02040503050406030204" pitchFamily="18" charset="0"/>
                </a:rPr>
                <a:t>kiến</a:t>
              </a:r>
              <a:r>
                <a:rPr lang="en-US" sz="3000" b="1" i="0" dirty="0">
                  <a:solidFill>
                    <a:srgbClr val="000000"/>
                  </a:solidFill>
                  <a:effectLst/>
                  <a:latin typeface="Cambria" panose="02040503050406030204" pitchFamily="18" charset="0"/>
                  <a:ea typeface="Cambria" panose="02040503050406030204" pitchFamily="18" charset="0"/>
                </a:rPr>
                <a:t> </a:t>
              </a:r>
              <a:r>
                <a:rPr lang="en-US" sz="3000" b="1" i="0" dirty="0" err="1">
                  <a:solidFill>
                    <a:srgbClr val="000000"/>
                  </a:solidFill>
                  <a:effectLst/>
                  <a:latin typeface="Cambria" panose="02040503050406030204" pitchFamily="18" charset="0"/>
                  <a:ea typeface="Cambria" panose="02040503050406030204" pitchFamily="18" charset="0"/>
                </a:rPr>
                <a:t>này</a:t>
              </a:r>
              <a:r>
                <a:rPr lang="en-US" sz="3000" b="0" i="0" dirty="0">
                  <a:solidFill>
                    <a:srgbClr val="000000"/>
                  </a:solidFill>
                  <a:effectLst/>
                  <a:latin typeface="Cambria" panose="02040503050406030204" pitchFamily="18" charset="0"/>
                  <a:ea typeface="Cambria" panose="02040503050406030204" pitchFamily="18" charset="0"/>
                </a:rPr>
                <a:t>, </a:t>
              </a:r>
              <a:r>
                <a:rPr lang="en-US" sz="3000" b="0" i="0" dirty="0" err="1">
                  <a:solidFill>
                    <a:srgbClr val="000000"/>
                  </a:solidFill>
                  <a:effectLst/>
                  <a:latin typeface="Cambria" panose="02040503050406030204" pitchFamily="18" charset="0"/>
                  <a:ea typeface="Cambria" panose="02040503050406030204" pitchFamily="18" charset="0"/>
                </a:rPr>
                <a:t>vì</a:t>
              </a:r>
              <a:r>
                <a:rPr lang="en-US" sz="3000" b="0" i="0" dirty="0">
                  <a:solidFill>
                    <a:srgbClr val="000000"/>
                  </a:solidFill>
                  <a:effectLst/>
                  <a:latin typeface="Cambria" panose="02040503050406030204" pitchFamily="18" charset="0"/>
                  <a:ea typeface="Cambria" panose="02040503050406030204" pitchFamily="18" charset="0"/>
                </a:rPr>
                <a:t> </a:t>
              </a:r>
              <a:r>
                <a:rPr lang="en-US" sz="3000" b="0" i="0" dirty="0" err="1">
                  <a:solidFill>
                    <a:srgbClr val="000000"/>
                  </a:solidFill>
                  <a:effectLst/>
                  <a:latin typeface="Cambria" panose="02040503050406030204" pitchFamily="18" charset="0"/>
                  <a:ea typeface="Cambria" panose="02040503050406030204" pitchFamily="18" charset="0"/>
                </a:rPr>
                <a:t>khi</a:t>
              </a:r>
              <a:r>
                <a:rPr lang="en-US" sz="3000" b="0" i="0" dirty="0">
                  <a:solidFill>
                    <a:srgbClr val="000000"/>
                  </a:solidFill>
                  <a:effectLst/>
                  <a:latin typeface="Cambria" panose="02040503050406030204" pitchFamily="18" charset="0"/>
                  <a:ea typeface="Cambria" panose="02040503050406030204" pitchFamily="18" charset="0"/>
                </a:rPr>
                <a:t> </a:t>
              </a:r>
              <a:r>
                <a:rPr lang="en-US" sz="3000" b="0" i="0" dirty="0" err="1">
                  <a:solidFill>
                    <a:srgbClr val="000000"/>
                  </a:solidFill>
                  <a:effectLst/>
                  <a:latin typeface="Cambria" panose="02040503050406030204" pitchFamily="18" charset="0"/>
                  <a:ea typeface="Cambria" panose="02040503050406030204" pitchFamily="18" charset="0"/>
                </a:rPr>
                <a:t>lập</a:t>
              </a:r>
              <a:r>
                <a:rPr lang="en-US" sz="3000" b="0" i="0" dirty="0">
                  <a:solidFill>
                    <a:srgbClr val="000000"/>
                  </a:solidFill>
                  <a:effectLst/>
                  <a:latin typeface="Cambria" panose="02040503050406030204" pitchFamily="18" charset="0"/>
                  <a:ea typeface="Cambria" panose="02040503050406030204" pitchFamily="18" charset="0"/>
                </a:rPr>
                <a:t> </a:t>
              </a:r>
              <a:r>
                <a:rPr lang="en-US" sz="3000" b="0" i="0" dirty="0" err="1">
                  <a:solidFill>
                    <a:srgbClr val="000000"/>
                  </a:solidFill>
                  <a:effectLst/>
                  <a:latin typeface="Cambria" panose="02040503050406030204" pitchFamily="18" charset="0"/>
                  <a:ea typeface="Cambria" panose="02040503050406030204" pitchFamily="18" charset="0"/>
                </a:rPr>
                <a:t>kế</a:t>
              </a:r>
              <a:r>
                <a:rPr lang="en-US" sz="3000" b="0" i="0" dirty="0">
                  <a:solidFill>
                    <a:srgbClr val="000000"/>
                  </a:solidFill>
                  <a:effectLst/>
                  <a:latin typeface="Cambria" panose="02040503050406030204" pitchFamily="18" charset="0"/>
                  <a:ea typeface="Cambria" panose="02040503050406030204" pitchFamily="18" charset="0"/>
                </a:rPr>
                <a:t> </a:t>
              </a:r>
              <a:r>
                <a:rPr lang="en-US" sz="3000" b="0" i="0" dirty="0" err="1">
                  <a:solidFill>
                    <a:srgbClr val="000000"/>
                  </a:solidFill>
                  <a:effectLst/>
                  <a:latin typeface="Cambria" panose="02040503050406030204" pitchFamily="18" charset="0"/>
                  <a:ea typeface="Cambria" panose="02040503050406030204" pitchFamily="18" charset="0"/>
                </a:rPr>
                <a:t>hoạch</a:t>
              </a:r>
              <a:r>
                <a:rPr lang="en-US" sz="3000" b="0" i="0" dirty="0">
                  <a:solidFill>
                    <a:srgbClr val="000000"/>
                  </a:solidFill>
                  <a:effectLst/>
                  <a:latin typeface="Cambria" panose="02040503050406030204" pitchFamily="18" charset="0"/>
                  <a:ea typeface="Cambria" panose="02040503050406030204" pitchFamily="18" charset="0"/>
                </a:rPr>
                <a:t> </a:t>
              </a:r>
              <a:r>
                <a:rPr lang="en-US" sz="3000" b="0" i="0" dirty="0" err="1">
                  <a:solidFill>
                    <a:srgbClr val="000000"/>
                  </a:solidFill>
                  <a:effectLst/>
                  <a:latin typeface="Cambria" panose="02040503050406030204" pitchFamily="18" charset="0"/>
                  <a:ea typeface="Cambria" panose="02040503050406030204" pitchFamily="18" charset="0"/>
                </a:rPr>
                <a:t>dài</a:t>
              </a:r>
              <a:r>
                <a:rPr lang="en-US" sz="3000" b="0" i="0" dirty="0">
                  <a:solidFill>
                    <a:srgbClr val="000000"/>
                  </a:solidFill>
                  <a:effectLst/>
                  <a:latin typeface="Cambria" panose="02040503050406030204" pitchFamily="18" charset="0"/>
                  <a:ea typeface="Cambria" panose="02040503050406030204" pitchFamily="18" charset="0"/>
                </a:rPr>
                <a:t> </a:t>
              </a:r>
              <a:r>
                <a:rPr lang="en-US" sz="3000" b="0" i="0" dirty="0" err="1">
                  <a:solidFill>
                    <a:srgbClr val="000000"/>
                  </a:solidFill>
                  <a:effectLst/>
                  <a:latin typeface="Cambria" panose="02040503050406030204" pitchFamily="18" charset="0"/>
                  <a:ea typeface="Cambria" panose="02040503050406030204" pitchFamily="18" charset="0"/>
                </a:rPr>
                <a:t>hạn</a:t>
              </a:r>
              <a:r>
                <a:rPr lang="en-US" sz="3000" b="0" i="0" dirty="0">
                  <a:solidFill>
                    <a:srgbClr val="000000"/>
                  </a:solidFill>
                  <a:effectLst/>
                  <a:latin typeface="Cambria" panose="02040503050406030204" pitchFamily="18" charset="0"/>
                  <a:ea typeface="Cambria" panose="02040503050406030204" pitchFamily="18" charset="0"/>
                </a:rPr>
                <a:t> </a:t>
              </a:r>
              <a:r>
                <a:rPr lang="en-US" sz="3000" b="0" i="0" dirty="0" err="1">
                  <a:solidFill>
                    <a:srgbClr val="000000"/>
                  </a:solidFill>
                  <a:effectLst/>
                  <a:latin typeface="Cambria" panose="02040503050406030204" pitchFamily="18" charset="0"/>
                  <a:ea typeface="Cambria" panose="02040503050406030204" pitchFamily="18" charset="0"/>
                </a:rPr>
                <a:t>sẽ</a:t>
              </a:r>
              <a:r>
                <a:rPr lang="en-US" sz="3000" b="0" i="0" dirty="0">
                  <a:solidFill>
                    <a:srgbClr val="000000"/>
                  </a:solidFill>
                  <a:effectLst/>
                  <a:latin typeface="Cambria" panose="02040503050406030204" pitchFamily="18" charset="0"/>
                  <a:ea typeface="Cambria" panose="02040503050406030204" pitchFamily="18" charset="0"/>
                </a:rPr>
                <a:t> </a:t>
              </a:r>
              <a:r>
                <a:rPr lang="en-US" sz="3000" b="0" i="0" dirty="0" err="1">
                  <a:solidFill>
                    <a:srgbClr val="000000"/>
                  </a:solidFill>
                  <a:effectLst/>
                  <a:latin typeface="Cambria" panose="02040503050406030204" pitchFamily="18" charset="0"/>
                  <a:ea typeface="Cambria" panose="02040503050406030204" pitchFamily="18" charset="0"/>
                </a:rPr>
                <a:t>giúp</a:t>
              </a:r>
              <a:r>
                <a:rPr lang="en-US" sz="3000" b="0" i="0" dirty="0">
                  <a:solidFill>
                    <a:srgbClr val="000000"/>
                  </a:solidFill>
                  <a:effectLst/>
                  <a:latin typeface="Cambria" panose="02040503050406030204" pitchFamily="18" charset="0"/>
                  <a:ea typeface="Cambria" panose="02040503050406030204" pitchFamily="18" charset="0"/>
                </a:rPr>
                <a:t> </a:t>
              </a:r>
              <a:r>
                <a:rPr lang="en-US" sz="3000" b="0" i="0" dirty="0" err="1">
                  <a:solidFill>
                    <a:srgbClr val="000000"/>
                  </a:solidFill>
                  <a:effectLst/>
                  <a:latin typeface="Cambria" panose="02040503050406030204" pitchFamily="18" charset="0"/>
                  <a:ea typeface="Cambria" panose="02040503050406030204" pitchFamily="18" charset="0"/>
                </a:rPr>
                <a:t>chúng</a:t>
              </a:r>
              <a:r>
                <a:rPr lang="en-US" sz="3000" b="0" i="0" dirty="0">
                  <a:solidFill>
                    <a:srgbClr val="000000"/>
                  </a:solidFill>
                  <a:effectLst/>
                  <a:latin typeface="Cambria" panose="02040503050406030204" pitchFamily="18" charset="0"/>
                  <a:ea typeface="Cambria" panose="02040503050406030204" pitchFamily="18" charset="0"/>
                </a:rPr>
                <a:t> ta </a:t>
              </a:r>
              <a:r>
                <a:rPr lang="en-US" sz="3000" b="0" i="0" dirty="0" err="1">
                  <a:solidFill>
                    <a:srgbClr val="000000"/>
                  </a:solidFill>
                  <a:effectLst/>
                  <a:latin typeface="Cambria" panose="02040503050406030204" pitchFamily="18" charset="0"/>
                  <a:ea typeface="Cambria" panose="02040503050406030204" pitchFamily="18" charset="0"/>
                </a:rPr>
                <a:t>biết</a:t>
              </a:r>
              <a:r>
                <a:rPr lang="en-US" sz="3000" b="0" i="0" dirty="0">
                  <a:solidFill>
                    <a:srgbClr val="000000"/>
                  </a:solidFill>
                  <a:effectLst/>
                  <a:latin typeface="Cambria" panose="02040503050406030204" pitchFamily="18" charset="0"/>
                  <a:ea typeface="Cambria" panose="02040503050406030204" pitchFamily="18" charset="0"/>
                </a:rPr>
                <a:t> </a:t>
              </a:r>
              <a:r>
                <a:rPr lang="en-US" sz="3000" b="0" i="0" dirty="0" err="1">
                  <a:solidFill>
                    <a:srgbClr val="000000"/>
                  </a:solidFill>
                  <a:effectLst/>
                  <a:latin typeface="Cambria" panose="02040503050406030204" pitchFamily="18" charset="0"/>
                  <a:ea typeface="Cambria" panose="02040503050406030204" pitchFamily="18" charset="0"/>
                </a:rPr>
                <a:t>cách</a:t>
              </a:r>
              <a:r>
                <a:rPr lang="en-US" sz="3000" b="0" i="0" dirty="0">
                  <a:solidFill>
                    <a:srgbClr val="000000"/>
                  </a:solidFill>
                  <a:effectLst/>
                  <a:latin typeface="Cambria" panose="02040503050406030204" pitchFamily="18" charset="0"/>
                  <a:ea typeface="Cambria" panose="02040503050406030204" pitchFamily="18" charset="0"/>
                </a:rPr>
                <a:t> </a:t>
              </a:r>
              <a:r>
                <a:rPr lang="en-US" sz="3000" b="0" i="0" dirty="0" err="1">
                  <a:solidFill>
                    <a:srgbClr val="000000"/>
                  </a:solidFill>
                  <a:effectLst/>
                  <a:latin typeface="Cambria" panose="02040503050406030204" pitchFamily="18" charset="0"/>
                  <a:ea typeface="Cambria" panose="02040503050406030204" pitchFamily="18" charset="0"/>
                </a:rPr>
                <a:t>sẵn</a:t>
              </a:r>
              <a:r>
                <a:rPr lang="en-US" sz="3000" b="0" i="0" dirty="0">
                  <a:solidFill>
                    <a:srgbClr val="000000"/>
                  </a:solidFill>
                  <a:effectLst/>
                  <a:latin typeface="Cambria" panose="02040503050406030204" pitchFamily="18" charset="0"/>
                  <a:ea typeface="Cambria" panose="02040503050406030204" pitchFamily="18" charset="0"/>
                </a:rPr>
                <a:t> </a:t>
              </a:r>
              <a:r>
                <a:rPr lang="en-US" sz="3000" b="0" i="0" dirty="0" err="1">
                  <a:solidFill>
                    <a:srgbClr val="000000"/>
                  </a:solidFill>
                  <a:effectLst/>
                  <a:latin typeface="Cambria" panose="02040503050406030204" pitchFamily="18" charset="0"/>
                  <a:ea typeface="Cambria" panose="02040503050406030204" pitchFamily="18" charset="0"/>
                </a:rPr>
                <a:t>sàng</a:t>
              </a:r>
              <a:r>
                <a:rPr lang="en-US" sz="3000" b="0" i="0" dirty="0">
                  <a:solidFill>
                    <a:srgbClr val="000000"/>
                  </a:solidFill>
                  <a:effectLst/>
                  <a:latin typeface="Cambria" panose="02040503050406030204" pitchFamily="18" charset="0"/>
                  <a:ea typeface="Cambria" panose="02040503050406030204" pitchFamily="18" charset="0"/>
                </a:rPr>
                <a:t> </a:t>
              </a:r>
              <a:r>
                <a:rPr lang="en-US" sz="3000" b="0" i="0" dirty="0" err="1">
                  <a:solidFill>
                    <a:srgbClr val="000000"/>
                  </a:solidFill>
                  <a:effectLst/>
                  <a:latin typeface="Cambria" panose="02040503050406030204" pitchFamily="18" charset="0"/>
                  <a:ea typeface="Cambria" panose="02040503050406030204" pitchFamily="18" charset="0"/>
                </a:rPr>
                <a:t>thực</a:t>
              </a:r>
              <a:r>
                <a:rPr lang="en-US" sz="3000" b="0" i="0" dirty="0">
                  <a:solidFill>
                    <a:srgbClr val="000000"/>
                  </a:solidFill>
                  <a:effectLst/>
                  <a:latin typeface="Cambria" panose="02040503050406030204" pitchFamily="18" charset="0"/>
                  <a:ea typeface="Cambria" panose="02040503050406030204" pitchFamily="18" charset="0"/>
                </a:rPr>
                <a:t> </a:t>
              </a:r>
              <a:r>
                <a:rPr lang="en-US" sz="3000" b="0" i="0" dirty="0" err="1">
                  <a:solidFill>
                    <a:srgbClr val="000000"/>
                  </a:solidFill>
                  <a:effectLst/>
                  <a:latin typeface="Cambria" panose="02040503050406030204" pitchFamily="18" charset="0"/>
                  <a:ea typeface="Cambria" panose="02040503050406030204" pitchFamily="18" charset="0"/>
                </a:rPr>
                <a:t>hiện</a:t>
              </a:r>
              <a:r>
                <a:rPr lang="en-US" sz="3000" b="0" i="0" dirty="0">
                  <a:solidFill>
                    <a:srgbClr val="000000"/>
                  </a:solidFill>
                  <a:effectLst/>
                  <a:latin typeface="Cambria" panose="02040503050406030204" pitchFamily="18" charset="0"/>
                  <a:ea typeface="Cambria" panose="02040503050406030204" pitchFamily="18" charset="0"/>
                </a:rPr>
                <a:t> </a:t>
              </a:r>
              <a:r>
                <a:rPr lang="en-US" sz="3000" b="0" i="0" dirty="0" err="1">
                  <a:solidFill>
                    <a:srgbClr val="000000"/>
                  </a:solidFill>
                  <a:effectLst/>
                  <a:latin typeface="Cambria" panose="02040503050406030204" pitchFamily="18" charset="0"/>
                  <a:ea typeface="Cambria" panose="02040503050406030204" pitchFamily="18" charset="0"/>
                </a:rPr>
                <a:t>với</a:t>
              </a:r>
              <a:r>
                <a:rPr lang="en-US" sz="3000" b="0" i="0" dirty="0">
                  <a:solidFill>
                    <a:srgbClr val="000000"/>
                  </a:solidFill>
                  <a:effectLst/>
                  <a:latin typeface="Cambria" panose="02040503050406030204" pitchFamily="18" charset="0"/>
                  <a:ea typeface="Cambria" panose="02040503050406030204" pitchFamily="18" charset="0"/>
                </a:rPr>
                <a:t> </a:t>
              </a:r>
              <a:r>
                <a:rPr lang="en-US" sz="3000" b="0" i="0" dirty="0" err="1">
                  <a:solidFill>
                    <a:srgbClr val="000000"/>
                  </a:solidFill>
                  <a:effectLst/>
                  <a:latin typeface="Cambria" panose="02040503050406030204" pitchFamily="18" charset="0"/>
                  <a:ea typeface="Cambria" panose="02040503050406030204" pitchFamily="18" charset="0"/>
                </a:rPr>
                <a:t>các</a:t>
              </a:r>
              <a:r>
                <a:rPr lang="en-US" sz="3000" b="0" i="0" dirty="0">
                  <a:solidFill>
                    <a:srgbClr val="000000"/>
                  </a:solidFill>
                  <a:effectLst/>
                  <a:latin typeface="Cambria" panose="02040503050406030204" pitchFamily="18" charset="0"/>
                  <a:ea typeface="Cambria" panose="02040503050406030204" pitchFamily="18" charset="0"/>
                </a:rPr>
                <a:t> </a:t>
              </a:r>
              <a:r>
                <a:rPr lang="en-US" sz="3000" b="0" i="0" dirty="0" err="1">
                  <a:solidFill>
                    <a:srgbClr val="000000"/>
                  </a:solidFill>
                  <a:effectLst/>
                  <a:latin typeface="Cambria" panose="02040503050406030204" pitchFamily="18" charset="0"/>
                  <a:ea typeface="Cambria" panose="02040503050406030204" pitchFamily="18" charset="0"/>
                </a:rPr>
                <a:t>mục</a:t>
              </a:r>
              <a:r>
                <a:rPr lang="en-US" sz="3000" b="0" i="0" dirty="0">
                  <a:solidFill>
                    <a:srgbClr val="000000"/>
                  </a:solidFill>
                  <a:effectLst/>
                  <a:latin typeface="Cambria" panose="02040503050406030204" pitchFamily="18" charset="0"/>
                  <a:ea typeface="Cambria" panose="02040503050406030204" pitchFamily="18" charset="0"/>
                </a:rPr>
                <a:t> </a:t>
              </a:r>
              <a:r>
                <a:rPr lang="en-US" sz="3000" b="0" i="0" dirty="0" err="1">
                  <a:solidFill>
                    <a:srgbClr val="000000"/>
                  </a:solidFill>
                  <a:effectLst/>
                  <a:latin typeface="Cambria" panose="02040503050406030204" pitchFamily="18" charset="0"/>
                  <a:ea typeface="Cambria" panose="02040503050406030204" pitchFamily="18" charset="0"/>
                </a:rPr>
                <a:t>tiêu</a:t>
              </a:r>
              <a:r>
                <a:rPr lang="en-US" sz="3000" b="0" i="0" dirty="0">
                  <a:solidFill>
                    <a:srgbClr val="000000"/>
                  </a:solidFill>
                  <a:effectLst/>
                  <a:latin typeface="Cambria" panose="02040503050406030204" pitchFamily="18" charset="0"/>
                  <a:ea typeface="Cambria" panose="02040503050406030204" pitchFamily="18" charset="0"/>
                </a:rPr>
                <a:t> </a:t>
              </a:r>
              <a:r>
                <a:rPr lang="en-US" sz="3000" b="0" i="0" dirty="0" err="1">
                  <a:solidFill>
                    <a:srgbClr val="000000"/>
                  </a:solidFill>
                  <a:effectLst/>
                  <a:latin typeface="Cambria" panose="02040503050406030204" pitchFamily="18" charset="0"/>
                  <a:ea typeface="Cambria" panose="02040503050406030204" pitchFamily="18" charset="0"/>
                </a:rPr>
                <a:t>đã</a:t>
              </a:r>
              <a:r>
                <a:rPr lang="en-US" sz="3000" b="0" i="0" dirty="0">
                  <a:solidFill>
                    <a:srgbClr val="000000"/>
                  </a:solidFill>
                  <a:effectLst/>
                  <a:latin typeface="Cambria" panose="02040503050406030204" pitchFamily="18" charset="0"/>
                  <a:ea typeface="Cambria" panose="02040503050406030204" pitchFamily="18" charset="0"/>
                </a:rPr>
                <a:t> </a:t>
              </a:r>
              <a:r>
                <a:rPr lang="en-US" sz="3000" b="0" i="0" dirty="0" err="1">
                  <a:solidFill>
                    <a:srgbClr val="000000"/>
                  </a:solidFill>
                  <a:effectLst/>
                  <a:latin typeface="Cambria" panose="02040503050406030204" pitchFamily="18" charset="0"/>
                  <a:ea typeface="Cambria" panose="02040503050406030204" pitchFamily="18" charset="0"/>
                </a:rPr>
                <a:t>đề</a:t>
              </a:r>
              <a:r>
                <a:rPr lang="en-US" sz="3000" b="0" i="0" dirty="0">
                  <a:solidFill>
                    <a:srgbClr val="000000"/>
                  </a:solidFill>
                  <a:effectLst/>
                  <a:latin typeface="Cambria" panose="02040503050406030204" pitchFamily="18" charset="0"/>
                  <a:ea typeface="Cambria" panose="02040503050406030204" pitchFamily="18" charset="0"/>
                </a:rPr>
                <a:t> </a:t>
              </a:r>
              <a:r>
                <a:rPr lang="en-US" sz="3000" b="0" i="0" dirty="0" err="1">
                  <a:solidFill>
                    <a:srgbClr val="000000"/>
                  </a:solidFill>
                  <a:effectLst/>
                  <a:latin typeface="Cambria" panose="02040503050406030204" pitchFamily="18" charset="0"/>
                  <a:ea typeface="Cambria" panose="02040503050406030204" pitchFamily="18" charset="0"/>
                </a:rPr>
                <a:t>ra</a:t>
              </a:r>
              <a:r>
                <a:rPr lang="en-US" sz="3000" b="0" i="0" dirty="0">
                  <a:solidFill>
                    <a:srgbClr val="000000"/>
                  </a:solidFill>
                  <a:effectLst/>
                  <a:latin typeface="Cambria" panose="02040503050406030204" pitchFamily="18" charset="0"/>
                  <a:ea typeface="Cambria" panose="02040503050406030204" pitchFamily="18" charset="0"/>
                </a:rPr>
                <a:t>, </a:t>
              </a:r>
              <a:r>
                <a:rPr lang="en-US" sz="3000" b="0" i="0" dirty="0" err="1">
                  <a:solidFill>
                    <a:srgbClr val="000000"/>
                  </a:solidFill>
                  <a:effectLst/>
                  <a:latin typeface="Cambria" panose="02040503050406030204" pitchFamily="18" charset="0"/>
                  <a:ea typeface="Cambria" panose="02040503050406030204" pitchFamily="18" charset="0"/>
                </a:rPr>
                <a:t>và</a:t>
              </a:r>
              <a:r>
                <a:rPr lang="en-US" sz="3000" b="0" i="0" dirty="0">
                  <a:solidFill>
                    <a:srgbClr val="000000"/>
                  </a:solidFill>
                  <a:effectLst/>
                  <a:latin typeface="Cambria" panose="02040503050406030204" pitchFamily="18" charset="0"/>
                  <a:ea typeface="Cambria" panose="02040503050406030204" pitchFamily="18" charset="0"/>
                </a:rPr>
                <a:t> </a:t>
              </a:r>
              <a:r>
                <a:rPr lang="en-US" sz="3000" b="0" i="0" dirty="0" err="1">
                  <a:solidFill>
                    <a:srgbClr val="000000"/>
                  </a:solidFill>
                  <a:effectLst/>
                  <a:latin typeface="Cambria" panose="02040503050406030204" pitchFamily="18" charset="0"/>
                  <a:ea typeface="Cambria" panose="02040503050406030204" pitchFamily="18" charset="0"/>
                </a:rPr>
                <a:t>trong</a:t>
              </a:r>
              <a:r>
                <a:rPr lang="en-US" sz="3000" b="0" i="0" dirty="0">
                  <a:solidFill>
                    <a:srgbClr val="000000"/>
                  </a:solidFill>
                  <a:effectLst/>
                  <a:latin typeface="Cambria" panose="02040503050406030204" pitchFamily="18" charset="0"/>
                  <a:ea typeface="Cambria" panose="02040503050406030204" pitchFamily="18" charset="0"/>
                </a:rPr>
                <a:t> </a:t>
              </a:r>
              <a:r>
                <a:rPr lang="en-US" sz="3000" b="0" i="0" dirty="0" err="1">
                  <a:solidFill>
                    <a:srgbClr val="000000"/>
                  </a:solidFill>
                  <a:effectLst/>
                  <a:latin typeface="Cambria" panose="02040503050406030204" pitchFamily="18" charset="0"/>
                  <a:ea typeface="Cambria" panose="02040503050406030204" pitchFamily="18" charset="0"/>
                </a:rPr>
                <a:t>quá</a:t>
              </a:r>
              <a:r>
                <a:rPr lang="en-US" sz="3000" b="0" i="0" dirty="0">
                  <a:solidFill>
                    <a:srgbClr val="000000"/>
                  </a:solidFill>
                  <a:effectLst/>
                  <a:latin typeface="Cambria" panose="02040503050406030204" pitchFamily="18" charset="0"/>
                  <a:ea typeface="Cambria" panose="02040503050406030204" pitchFamily="18" charset="0"/>
                </a:rPr>
                <a:t> </a:t>
              </a:r>
              <a:r>
                <a:rPr lang="en-US" sz="3000" b="0" i="0" dirty="0" err="1">
                  <a:solidFill>
                    <a:srgbClr val="000000"/>
                  </a:solidFill>
                  <a:effectLst/>
                  <a:latin typeface="Cambria" panose="02040503050406030204" pitchFamily="18" charset="0"/>
                  <a:ea typeface="Cambria" panose="02040503050406030204" pitchFamily="18" charset="0"/>
                </a:rPr>
                <a:t>trình</a:t>
              </a:r>
              <a:r>
                <a:rPr lang="en-US" sz="3000" b="0" i="0" dirty="0">
                  <a:solidFill>
                    <a:srgbClr val="000000"/>
                  </a:solidFill>
                  <a:effectLst/>
                  <a:latin typeface="Cambria" panose="02040503050406030204" pitchFamily="18" charset="0"/>
                  <a:ea typeface="Cambria" panose="02040503050406030204" pitchFamily="18" charset="0"/>
                </a:rPr>
                <a:t> </a:t>
              </a:r>
              <a:r>
                <a:rPr lang="en-US" sz="3000" b="0" i="0" dirty="0" err="1">
                  <a:solidFill>
                    <a:srgbClr val="000000"/>
                  </a:solidFill>
                  <a:effectLst/>
                  <a:latin typeface="Cambria" panose="02040503050406030204" pitchFamily="18" charset="0"/>
                  <a:ea typeface="Cambria" panose="02040503050406030204" pitchFamily="18" charset="0"/>
                </a:rPr>
                <a:t>thực</a:t>
              </a:r>
              <a:r>
                <a:rPr lang="en-US" sz="3000" b="0" i="0" dirty="0">
                  <a:solidFill>
                    <a:srgbClr val="000000"/>
                  </a:solidFill>
                  <a:effectLst/>
                  <a:latin typeface="Cambria" panose="02040503050406030204" pitchFamily="18" charset="0"/>
                  <a:ea typeface="Cambria" panose="02040503050406030204" pitchFamily="18" charset="0"/>
                </a:rPr>
                <a:t> </a:t>
              </a:r>
              <a:r>
                <a:rPr lang="en-US" sz="3000" b="0" i="0" dirty="0" err="1">
                  <a:solidFill>
                    <a:srgbClr val="000000"/>
                  </a:solidFill>
                  <a:effectLst/>
                  <a:latin typeface="Cambria" panose="02040503050406030204" pitchFamily="18" charset="0"/>
                  <a:ea typeface="Cambria" panose="02040503050406030204" pitchFamily="18" charset="0"/>
                </a:rPr>
                <a:t>hiện</a:t>
              </a:r>
              <a:r>
                <a:rPr lang="en-US" sz="3000" b="0" i="0" dirty="0">
                  <a:solidFill>
                    <a:srgbClr val="000000"/>
                  </a:solidFill>
                  <a:effectLst/>
                  <a:latin typeface="Cambria" panose="02040503050406030204" pitchFamily="18" charset="0"/>
                  <a:ea typeface="Cambria" panose="02040503050406030204" pitchFamily="18" charset="0"/>
                </a:rPr>
                <a:t> </a:t>
              </a:r>
              <a:r>
                <a:rPr lang="en-US" sz="3000" b="0" i="0" dirty="0" err="1">
                  <a:solidFill>
                    <a:srgbClr val="000000"/>
                  </a:solidFill>
                  <a:effectLst/>
                  <a:latin typeface="Cambria" panose="02040503050406030204" pitchFamily="18" charset="0"/>
                  <a:ea typeface="Cambria" panose="02040503050406030204" pitchFamily="18" charset="0"/>
                </a:rPr>
                <a:t>kế</a:t>
              </a:r>
              <a:r>
                <a:rPr lang="en-US" sz="3000" b="0" i="0" dirty="0">
                  <a:solidFill>
                    <a:srgbClr val="000000"/>
                  </a:solidFill>
                  <a:effectLst/>
                  <a:latin typeface="Cambria" panose="02040503050406030204" pitchFamily="18" charset="0"/>
                  <a:ea typeface="Cambria" panose="02040503050406030204" pitchFamily="18" charset="0"/>
                </a:rPr>
                <a:t> </a:t>
              </a:r>
              <a:r>
                <a:rPr lang="en-US" sz="3000" b="0" i="0" dirty="0" err="1">
                  <a:solidFill>
                    <a:srgbClr val="000000"/>
                  </a:solidFill>
                  <a:effectLst/>
                  <a:latin typeface="Cambria" panose="02040503050406030204" pitchFamily="18" charset="0"/>
                  <a:ea typeface="Cambria" panose="02040503050406030204" pitchFamily="18" charset="0"/>
                </a:rPr>
                <a:t>hoạch</a:t>
              </a:r>
              <a:r>
                <a:rPr lang="en-US" sz="3000" b="0" i="0" dirty="0">
                  <a:solidFill>
                    <a:srgbClr val="000000"/>
                  </a:solidFill>
                  <a:effectLst/>
                  <a:latin typeface="Cambria" panose="02040503050406030204" pitchFamily="18" charset="0"/>
                  <a:ea typeface="Cambria" panose="02040503050406030204" pitchFamily="18" charset="0"/>
                </a:rPr>
                <a:t> </a:t>
              </a:r>
              <a:r>
                <a:rPr lang="en-US" sz="3000" b="0" i="0" dirty="0" err="1">
                  <a:solidFill>
                    <a:srgbClr val="000000"/>
                  </a:solidFill>
                  <a:effectLst/>
                  <a:latin typeface="Cambria" panose="02040503050406030204" pitchFamily="18" charset="0"/>
                  <a:ea typeface="Cambria" panose="02040503050406030204" pitchFamily="18" charset="0"/>
                </a:rPr>
                <a:t>chúng</a:t>
              </a:r>
              <a:r>
                <a:rPr lang="en-US" sz="3000" b="0" i="0" dirty="0">
                  <a:solidFill>
                    <a:srgbClr val="000000"/>
                  </a:solidFill>
                  <a:effectLst/>
                  <a:latin typeface="Cambria" panose="02040503050406030204" pitchFamily="18" charset="0"/>
                  <a:ea typeface="Cambria" panose="02040503050406030204" pitchFamily="18" charset="0"/>
                </a:rPr>
                <a:t> ta </a:t>
              </a:r>
              <a:r>
                <a:rPr lang="en-US" sz="3000" b="0" i="0" dirty="0" err="1">
                  <a:solidFill>
                    <a:srgbClr val="000000"/>
                  </a:solidFill>
                  <a:effectLst/>
                  <a:latin typeface="Cambria" panose="02040503050406030204" pitchFamily="18" charset="0"/>
                  <a:ea typeface="Cambria" panose="02040503050406030204" pitchFamily="18" charset="0"/>
                </a:rPr>
                <a:t>có</a:t>
              </a:r>
              <a:r>
                <a:rPr lang="en-US" sz="3000" b="0" i="0" dirty="0">
                  <a:solidFill>
                    <a:srgbClr val="000000"/>
                  </a:solidFill>
                  <a:effectLst/>
                  <a:latin typeface="Cambria" panose="02040503050406030204" pitchFamily="18" charset="0"/>
                  <a:ea typeface="Cambria" panose="02040503050406030204" pitchFamily="18" charset="0"/>
                </a:rPr>
                <a:t> </a:t>
              </a:r>
              <a:r>
                <a:rPr lang="en-US" sz="3000" b="0" i="0" dirty="0" err="1">
                  <a:solidFill>
                    <a:srgbClr val="000000"/>
                  </a:solidFill>
                  <a:effectLst/>
                  <a:latin typeface="Cambria" panose="02040503050406030204" pitchFamily="18" charset="0"/>
                  <a:ea typeface="Cambria" panose="02040503050406030204" pitchFamily="18" charset="0"/>
                </a:rPr>
                <a:t>thể</a:t>
              </a:r>
              <a:r>
                <a:rPr lang="en-US" sz="3000" b="0" i="0" dirty="0">
                  <a:solidFill>
                    <a:srgbClr val="000000"/>
                  </a:solidFill>
                  <a:effectLst/>
                  <a:latin typeface="Cambria" panose="02040503050406030204" pitchFamily="18" charset="0"/>
                  <a:ea typeface="Cambria" panose="02040503050406030204" pitchFamily="18" charset="0"/>
                </a:rPr>
                <a:t> </a:t>
              </a:r>
              <a:r>
                <a:rPr lang="en-US" sz="3000" b="0" i="0" dirty="0" err="1">
                  <a:solidFill>
                    <a:srgbClr val="000000"/>
                  </a:solidFill>
                  <a:effectLst/>
                  <a:latin typeface="Cambria" panose="02040503050406030204" pitchFamily="18" charset="0"/>
                  <a:ea typeface="Cambria" panose="02040503050406030204" pitchFamily="18" charset="0"/>
                </a:rPr>
                <a:t>điều</a:t>
              </a:r>
              <a:r>
                <a:rPr lang="en-US" sz="3000" b="0" i="0" dirty="0">
                  <a:solidFill>
                    <a:srgbClr val="000000"/>
                  </a:solidFill>
                  <a:effectLst/>
                  <a:latin typeface="Cambria" panose="02040503050406030204" pitchFamily="18" charset="0"/>
                  <a:ea typeface="Cambria" panose="02040503050406030204" pitchFamily="18" charset="0"/>
                </a:rPr>
                <a:t> </a:t>
              </a:r>
              <a:r>
                <a:rPr lang="en-US" sz="3000" b="0" i="0" dirty="0" err="1">
                  <a:solidFill>
                    <a:srgbClr val="000000"/>
                  </a:solidFill>
                  <a:effectLst/>
                  <a:latin typeface="Cambria" panose="02040503050406030204" pitchFamily="18" charset="0"/>
                  <a:ea typeface="Cambria" panose="02040503050406030204" pitchFamily="18" charset="0"/>
                </a:rPr>
                <a:t>chỉnh</a:t>
              </a:r>
              <a:r>
                <a:rPr lang="en-US" sz="3000" b="0" i="0" dirty="0">
                  <a:solidFill>
                    <a:srgbClr val="000000"/>
                  </a:solidFill>
                  <a:effectLst/>
                  <a:latin typeface="Cambria" panose="02040503050406030204" pitchFamily="18" charset="0"/>
                  <a:ea typeface="Cambria" panose="02040503050406030204" pitchFamily="18" charset="0"/>
                </a:rPr>
                <a:t> </a:t>
              </a:r>
              <a:r>
                <a:rPr lang="en-US" sz="3000" b="0" i="0" dirty="0" err="1">
                  <a:solidFill>
                    <a:srgbClr val="000000"/>
                  </a:solidFill>
                  <a:effectLst/>
                  <a:latin typeface="Cambria" panose="02040503050406030204" pitchFamily="18" charset="0"/>
                  <a:ea typeface="Cambria" panose="02040503050406030204" pitchFamily="18" charset="0"/>
                </a:rPr>
                <a:t>sao</a:t>
              </a:r>
              <a:r>
                <a:rPr lang="en-US" sz="3000" b="0" i="0" dirty="0">
                  <a:solidFill>
                    <a:srgbClr val="000000"/>
                  </a:solidFill>
                  <a:effectLst/>
                  <a:latin typeface="Cambria" panose="02040503050406030204" pitchFamily="18" charset="0"/>
                  <a:ea typeface="Cambria" panose="02040503050406030204" pitchFamily="18" charset="0"/>
                </a:rPr>
                <a:t> </a:t>
              </a:r>
              <a:r>
                <a:rPr lang="en-US" sz="3000" b="0" i="0" dirty="0" err="1">
                  <a:solidFill>
                    <a:srgbClr val="000000"/>
                  </a:solidFill>
                  <a:effectLst/>
                  <a:latin typeface="Cambria" panose="02040503050406030204" pitchFamily="18" charset="0"/>
                  <a:ea typeface="Cambria" panose="02040503050406030204" pitchFamily="18" charset="0"/>
                </a:rPr>
                <a:t>cho</a:t>
              </a:r>
              <a:r>
                <a:rPr lang="en-US" sz="3000" b="0" i="0" dirty="0">
                  <a:solidFill>
                    <a:srgbClr val="000000"/>
                  </a:solidFill>
                  <a:effectLst/>
                  <a:latin typeface="Cambria" panose="02040503050406030204" pitchFamily="18" charset="0"/>
                  <a:ea typeface="Cambria" panose="02040503050406030204" pitchFamily="18" charset="0"/>
                </a:rPr>
                <a:t> </a:t>
              </a:r>
              <a:r>
                <a:rPr lang="en-US" sz="3000" b="0" i="0" dirty="0" err="1">
                  <a:solidFill>
                    <a:srgbClr val="000000"/>
                  </a:solidFill>
                  <a:effectLst/>
                  <a:latin typeface="Cambria" panose="02040503050406030204" pitchFamily="18" charset="0"/>
                  <a:ea typeface="Cambria" panose="02040503050406030204" pitchFamily="18" charset="0"/>
                </a:rPr>
                <a:t>phù</a:t>
              </a:r>
              <a:r>
                <a:rPr lang="en-US" sz="3000" b="0" i="0" dirty="0">
                  <a:solidFill>
                    <a:srgbClr val="000000"/>
                  </a:solidFill>
                  <a:effectLst/>
                  <a:latin typeface="Cambria" panose="02040503050406030204" pitchFamily="18" charset="0"/>
                  <a:ea typeface="Cambria" panose="02040503050406030204" pitchFamily="18" charset="0"/>
                </a:rPr>
                <a:t> </a:t>
              </a:r>
              <a:r>
                <a:rPr lang="en-US" sz="3000" b="0" i="0" dirty="0" err="1">
                  <a:solidFill>
                    <a:srgbClr val="000000"/>
                  </a:solidFill>
                  <a:effectLst/>
                  <a:latin typeface="Cambria" panose="02040503050406030204" pitchFamily="18" charset="0"/>
                  <a:ea typeface="Cambria" panose="02040503050406030204" pitchFamily="18" charset="0"/>
                </a:rPr>
                <a:t>hợp</a:t>
              </a:r>
              <a:r>
                <a:rPr lang="en-US" sz="3000" b="0" i="0" dirty="0">
                  <a:solidFill>
                    <a:srgbClr val="000000"/>
                  </a:solidFill>
                  <a:effectLst/>
                  <a:latin typeface="Cambria" panose="02040503050406030204" pitchFamily="18" charset="0"/>
                  <a:ea typeface="Cambria" panose="02040503050406030204" pitchFamily="18" charset="0"/>
                </a:rPr>
                <a:t> </a:t>
              </a:r>
              <a:r>
                <a:rPr lang="en-US" sz="3000" b="0" i="0" dirty="0" err="1">
                  <a:solidFill>
                    <a:srgbClr val="000000"/>
                  </a:solidFill>
                  <a:effectLst/>
                  <a:latin typeface="Cambria" panose="02040503050406030204" pitchFamily="18" charset="0"/>
                  <a:ea typeface="Cambria" panose="02040503050406030204" pitchFamily="18" charset="0"/>
                </a:rPr>
                <a:t>nên</a:t>
              </a:r>
              <a:r>
                <a:rPr lang="en-US" sz="3000" b="0" i="0" dirty="0">
                  <a:solidFill>
                    <a:srgbClr val="000000"/>
                  </a:solidFill>
                  <a:effectLst/>
                  <a:latin typeface="Cambria" panose="02040503050406030204" pitchFamily="18" charset="0"/>
                  <a:ea typeface="Cambria" panose="02040503050406030204" pitchFamily="18" charset="0"/>
                </a:rPr>
                <a:t> </a:t>
              </a:r>
              <a:r>
                <a:rPr lang="en-US" sz="3000" b="0" i="0" dirty="0" err="1">
                  <a:solidFill>
                    <a:srgbClr val="000000"/>
                  </a:solidFill>
                  <a:effectLst/>
                  <a:latin typeface="Cambria" panose="02040503050406030204" pitchFamily="18" charset="0"/>
                  <a:ea typeface="Cambria" panose="02040503050406030204" pitchFamily="18" charset="0"/>
                </a:rPr>
                <a:t>việc</a:t>
              </a:r>
              <a:r>
                <a:rPr lang="en-US" sz="3000" b="0" i="0" dirty="0">
                  <a:solidFill>
                    <a:srgbClr val="000000"/>
                  </a:solidFill>
                  <a:effectLst/>
                  <a:latin typeface="Cambria" panose="02040503050406030204" pitchFamily="18" charset="0"/>
                  <a:ea typeface="Cambria" panose="02040503050406030204" pitchFamily="18" charset="0"/>
                </a:rPr>
                <a:t> </a:t>
              </a:r>
              <a:r>
                <a:rPr lang="en-US" sz="3000" b="0" i="0" dirty="0" err="1">
                  <a:solidFill>
                    <a:srgbClr val="000000"/>
                  </a:solidFill>
                  <a:effectLst/>
                  <a:latin typeface="Cambria" panose="02040503050406030204" pitchFamily="18" charset="0"/>
                  <a:ea typeface="Cambria" panose="02040503050406030204" pitchFamily="18" charset="0"/>
                </a:rPr>
                <a:t>lập</a:t>
              </a:r>
              <a:r>
                <a:rPr lang="en-US" sz="3000" b="0" i="0" dirty="0">
                  <a:solidFill>
                    <a:srgbClr val="000000"/>
                  </a:solidFill>
                  <a:effectLst/>
                  <a:latin typeface="Cambria" panose="02040503050406030204" pitchFamily="18" charset="0"/>
                  <a:ea typeface="Cambria" panose="02040503050406030204" pitchFamily="18" charset="0"/>
                </a:rPr>
                <a:t> </a:t>
              </a:r>
              <a:r>
                <a:rPr lang="en-US" sz="3000" b="0" i="0" dirty="0" err="1">
                  <a:solidFill>
                    <a:srgbClr val="000000"/>
                  </a:solidFill>
                  <a:effectLst/>
                  <a:latin typeface="Cambria" panose="02040503050406030204" pitchFamily="18" charset="0"/>
                  <a:ea typeface="Cambria" panose="02040503050406030204" pitchFamily="18" charset="0"/>
                </a:rPr>
                <a:t>kế</a:t>
              </a:r>
              <a:r>
                <a:rPr lang="en-US" sz="3000" b="0" i="0" dirty="0">
                  <a:solidFill>
                    <a:srgbClr val="000000"/>
                  </a:solidFill>
                  <a:effectLst/>
                  <a:latin typeface="Cambria" panose="02040503050406030204" pitchFamily="18" charset="0"/>
                  <a:ea typeface="Cambria" panose="02040503050406030204" pitchFamily="18" charset="0"/>
                </a:rPr>
                <a:t> </a:t>
              </a:r>
              <a:r>
                <a:rPr lang="en-US" sz="3000" b="0" i="0" dirty="0" err="1">
                  <a:solidFill>
                    <a:srgbClr val="000000"/>
                  </a:solidFill>
                  <a:effectLst/>
                  <a:latin typeface="Cambria" panose="02040503050406030204" pitchFamily="18" charset="0"/>
                  <a:ea typeface="Cambria" panose="02040503050406030204" pitchFamily="18" charset="0"/>
                </a:rPr>
                <a:t>hoạch</a:t>
              </a:r>
              <a:r>
                <a:rPr lang="en-US" sz="3000" b="0" i="0" dirty="0">
                  <a:solidFill>
                    <a:srgbClr val="000000"/>
                  </a:solidFill>
                  <a:effectLst/>
                  <a:latin typeface="Cambria" panose="02040503050406030204" pitchFamily="18" charset="0"/>
                  <a:ea typeface="Cambria" panose="02040503050406030204" pitchFamily="18" charset="0"/>
                </a:rPr>
                <a:t> </a:t>
              </a:r>
              <a:r>
                <a:rPr lang="en-US" sz="3000" b="0" i="0" dirty="0" err="1">
                  <a:solidFill>
                    <a:srgbClr val="000000"/>
                  </a:solidFill>
                  <a:effectLst/>
                  <a:latin typeface="Cambria" panose="02040503050406030204" pitchFamily="18" charset="0"/>
                  <a:ea typeface="Cambria" panose="02040503050406030204" pitchFamily="18" charset="0"/>
                </a:rPr>
                <a:t>dài</a:t>
              </a:r>
              <a:r>
                <a:rPr lang="en-US" sz="3000" b="0" i="0" dirty="0">
                  <a:solidFill>
                    <a:srgbClr val="000000"/>
                  </a:solidFill>
                  <a:effectLst/>
                  <a:latin typeface="Cambria" panose="02040503050406030204" pitchFamily="18" charset="0"/>
                  <a:ea typeface="Cambria" panose="02040503050406030204" pitchFamily="18" charset="0"/>
                </a:rPr>
                <a:t> </a:t>
              </a:r>
              <a:r>
                <a:rPr lang="en-US" sz="3000" b="0" i="0" dirty="0" err="1">
                  <a:solidFill>
                    <a:srgbClr val="000000"/>
                  </a:solidFill>
                  <a:effectLst/>
                  <a:latin typeface="Cambria" panose="02040503050406030204" pitchFamily="18" charset="0"/>
                  <a:ea typeface="Cambria" panose="02040503050406030204" pitchFamily="18" charset="0"/>
                </a:rPr>
                <a:t>hạn</a:t>
              </a:r>
              <a:r>
                <a:rPr lang="en-US" sz="3000" b="0" i="0" dirty="0">
                  <a:solidFill>
                    <a:srgbClr val="000000"/>
                  </a:solidFill>
                  <a:effectLst/>
                  <a:latin typeface="Cambria" panose="02040503050406030204" pitchFamily="18" charset="0"/>
                  <a:ea typeface="Cambria" panose="02040503050406030204" pitchFamily="18" charset="0"/>
                </a:rPr>
                <a:t> </a:t>
              </a:r>
              <a:r>
                <a:rPr lang="en-US" sz="3000" b="0" i="0" dirty="0" err="1">
                  <a:solidFill>
                    <a:srgbClr val="000000"/>
                  </a:solidFill>
                  <a:effectLst/>
                  <a:latin typeface="Cambria" panose="02040503050406030204" pitchFamily="18" charset="0"/>
                  <a:ea typeface="Cambria" panose="02040503050406030204" pitchFamily="18" charset="0"/>
                </a:rPr>
                <a:t>là</a:t>
              </a:r>
              <a:r>
                <a:rPr lang="en-US" sz="3000" b="0" i="0" dirty="0">
                  <a:solidFill>
                    <a:srgbClr val="000000"/>
                  </a:solidFill>
                  <a:effectLst/>
                  <a:latin typeface="Cambria" panose="02040503050406030204" pitchFamily="18" charset="0"/>
                  <a:ea typeface="Cambria" panose="02040503050406030204" pitchFamily="18" charset="0"/>
                </a:rPr>
                <a:t> </a:t>
              </a:r>
              <a:r>
                <a:rPr lang="en-US" sz="3000" b="0" i="0" dirty="0" err="1">
                  <a:solidFill>
                    <a:srgbClr val="000000"/>
                  </a:solidFill>
                  <a:effectLst/>
                  <a:latin typeface="Cambria" panose="02040503050406030204" pitchFamily="18" charset="0"/>
                  <a:ea typeface="Cambria" panose="02040503050406030204" pitchFamily="18" charset="0"/>
                </a:rPr>
                <a:t>nên</a:t>
              </a:r>
              <a:r>
                <a:rPr lang="en-US" sz="3000" b="0" i="0" dirty="0">
                  <a:solidFill>
                    <a:srgbClr val="000000"/>
                  </a:solidFill>
                  <a:effectLst/>
                  <a:latin typeface="Cambria" panose="02040503050406030204" pitchFamily="18" charset="0"/>
                  <a:ea typeface="Cambria" panose="02040503050406030204" pitchFamily="18" charset="0"/>
                </a:rPr>
                <a:t> </a:t>
              </a:r>
              <a:r>
                <a:rPr lang="en-US" sz="3000" b="0" i="0" dirty="0" err="1">
                  <a:solidFill>
                    <a:srgbClr val="000000"/>
                  </a:solidFill>
                  <a:effectLst/>
                  <a:latin typeface="Cambria" panose="02040503050406030204" pitchFamily="18" charset="0"/>
                  <a:ea typeface="Cambria" panose="02040503050406030204" pitchFamily="18" charset="0"/>
                </a:rPr>
                <a:t>làm</a:t>
              </a:r>
              <a:r>
                <a:rPr lang="en-US" sz="3000" b="0" i="0" dirty="0">
                  <a:solidFill>
                    <a:srgbClr val="000000"/>
                  </a:solidFill>
                  <a:effectLst/>
                  <a:latin typeface="Cambria" panose="02040503050406030204" pitchFamily="18" charset="0"/>
                  <a:ea typeface="Cambria" panose="02040503050406030204" pitchFamily="18" charset="0"/>
                </a:rPr>
                <a:t>.</a:t>
              </a:r>
              <a:endPar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6771304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D58A3F2-C6F9-8738-BBD1-3265B82E4DDF}"/>
              </a:ext>
            </a:extLst>
          </p:cNvPr>
          <p:cNvPicPr>
            <a:picLocks noChangeAspect="1"/>
          </p:cNvPicPr>
          <p:nvPr/>
        </p:nvPicPr>
        <p:blipFill>
          <a:blip r:embed="rId2"/>
          <a:stretch>
            <a:fillRect/>
          </a:stretch>
        </p:blipFill>
        <p:spPr>
          <a:xfrm>
            <a:off x="540067" y="1825624"/>
            <a:ext cx="3716995" cy="2766695"/>
          </a:xfrm>
          <a:prstGeom prst="rect">
            <a:avLst/>
          </a:prstGeom>
        </p:spPr>
      </p:pic>
      <p:pic>
        <p:nvPicPr>
          <p:cNvPr id="5" name="Picture 4">
            <a:extLst>
              <a:ext uri="{FF2B5EF4-FFF2-40B4-BE49-F238E27FC236}">
                <a16:creationId xmlns:a16="http://schemas.microsoft.com/office/drawing/2014/main" id="{304CEA17-55B8-5D85-8B2E-F899933C41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20159" y="2255520"/>
            <a:ext cx="901284" cy="917975"/>
          </a:xfrm>
          <a:prstGeom prst="rect">
            <a:avLst/>
          </a:prstGeom>
        </p:spPr>
      </p:pic>
      <p:grpSp>
        <p:nvGrpSpPr>
          <p:cNvPr id="10" name="Group 9">
            <a:extLst>
              <a:ext uri="{FF2B5EF4-FFF2-40B4-BE49-F238E27FC236}">
                <a16:creationId xmlns:a16="http://schemas.microsoft.com/office/drawing/2014/main" id="{CB9FC028-D6B8-BCF0-F3CE-7CBEC0779237}"/>
              </a:ext>
            </a:extLst>
          </p:cNvPr>
          <p:cNvGrpSpPr/>
          <p:nvPr/>
        </p:nvGrpSpPr>
        <p:grpSpPr>
          <a:xfrm>
            <a:off x="5232400" y="1330960"/>
            <a:ext cx="6339840" cy="4008721"/>
            <a:chOff x="2149370" y="463293"/>
            <a:chExt cx="7908669" cy="1342352"/>
          </a:xfrm>
        </p:grpSpPr>
        <p:sp>
          <p:nvSpPr>
            <p:cNvPr id="11" name="Rectangle: Rounded Corners 10">
              <a:extLst>
                <a:ext uri="{FF2B5EF4-FFF2-40B4-BE49-F238E27FC236}">
                  <a16:creationId xmlns:a16="http://schemas.microsoft.com/office/drawing/2014/main" id="{D9194255-397A-7015-A581-C83B33997353}"/>
                </a:ext>
              </a:extLst>
            </p:cNvPr>
            <p:cNvSpPr/>
            <p:nvPr/>
          </p:nvSpPr>
          <p:spPr>
            <a:xfrm>
              <a:off x="2149370" y="463293"/>
              <a:ext cx="7813780" cy="1323439"/>
            </a:xfrm>
            <a:prstGeom prst="roundRect">
              <a:avLst/>
            </a:prstGeom>
            <a:solidFill>
              <a:srgbClr val="FBD1D1"/>
            </a:solidFill>
            <a:ln w="38100">
              <a:solidFill>
                <a:srgbClr val="F2535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TextBox 11">
              <a:extLst>
                <a:ext uri="{FF2B5EF4-FFF2-40B4-BE49-F238E27FC236}">
                  <a16:creationId xmlns:a16="http://schemas.microsoft.com/office/drawing/2014/main" id="{8F92C67D-D64A-27A1-BF0A-13BB7DC82DAD}"/>
                </a:ext>
              </a:extLst>
            </p:cNvPr>
            <p:cNvSpPr txBox="1"/>
            <p:nvPr/>
          </p:nvSpPr>
          <p:spPr>
            <a:xfrm>
              <a:off x="2353541" y="476153"/>
              <a:ext cx="7704498" cy="132949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600" b="1" dirty="0">
                  <a:solidFill>
                    <a:srgbClr val="000000"/>
                  </a:solidFill>
                  <a:latin typeface="Cambria" panose="02040503050406030204" pitchFamily="18" charset="0"/>
                  <a:ea typeface="Cambria" panose="02040503050406030204" pitchFamily="18" charset="0"/>
                </a:rPr>
                <a:t>Kh</a:t>
              </a:r>
              <a:r>
                <a:rPr lang="vi-VN" sz="3600" b="1" i="0" dirty="0">
                  <a:solidFill>
                    <a:srgbClr val="000000"/>
                  </a:solidFill>
                  <a:effectLst/>
                  <a:latin typeface="Cambria" panose="02040503050406030204" pitchFamily="18" charset="0"/>
                  <a:ea typeface="Cambria" panose="02040503050406030204" pitchFamily="18" charset="0"/>
                </a:rPr>
                <a:t>ông tán thành với ý kiến này </a:t>
              </a:r>
              <a:r>
                <a:rPr lang="vi-VN" sz="3600" b="0" i="0" dirty="0">
                  <a:solidFill>
                    <a:srgbClr val="000000"/>
                  </a:solidFill>
                  <a:effectLst/>
                  <a:latin typeface="Cambria" panose="02040503050406030204" pitchFamily="18" charset="0"/>
                  <a:ea typeface="Cambria" panose="02040503050406030204" pitchFamily="18" charset="0"/>
                </a:rPr>
                <a:t>vì trong quá trình thực hiện kế hoạch sẽ có phát sinh nhiều vấn đề mà mình không thể lường trước, vậy nên cần phải điều chỉnh kế hoạch để phù hợp với bản thân.</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103219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11E27D6-5CE7-E2ED-2A74-B45EEFB6F755}"/>
              </a:ext>
            </a:extLst>
          </p:cNvPr>
          <p:cNvPicPr>
            <a:picLocks noChangeAspect="1"/>
          </p:cNvPicPr>
          <p:nvPr/>
        </p:nvPicPr>
        <p:blipFill>
          <a:blip r:embed="rId2"/>
          <a:stretch>
            <a:fillRect/>
          </a:stretch>
        </p:blipFill>
        <p:spPr>
          <a:xfrm>
            <a:off x="831214" y="1648142"/>
            <a:ext cx="3527425" cy="2889486"/>
          </a:xfrm>
          <a:prstGeom prst="rect">
            <a:avLst/>
          </a:prstGeom>
        </p:spPr>
      </p:pic>
      <p:pic>
        <p:nvPicPr>
          <p:cNvPr id="5" name="Picture 4">
            <a:extLst>
              <a:ext uri="{FF2B5EF4-FFF2-40B4-BE49-F238E27FC236}">
                <a16:creationId xmlns:a16="http://schemas.microsoft.com/office/drawing/2014/main" id="{9D10CA05-8BF1-18B8-37D5-47F118D543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93440" y="1432560"/>
            <a:ext cx="1662337" cy="1407467"/>
          </a:xfrm>
          <a:prstGeom prst="rect">
            <a:avLst/>
          </a:prstGeom>
        </p:spPr>
      </p:pic>
      <p:grpSp>
        <p:nvGrpSpPr>
          <p:cNvPr id="10" name="Group 9">
            <a:extLst>
              <a:ext uri="{FF2B5EF4-FFF2-40B4-BE49-F238E27FC236}">
                <a16:creationId xmlns:a16="http://schemas.microsoft.com/office/drawing/2014/main" id="{CB9FC028-D6B8-BCF0-F3CE-7CBEC0779237}"/>
              </a:ext>
            </a:extLst>
          </p:cNvPr>
          <p:cNvGrpSpPr/>
          <p:nvPr/>
        </p:nvGrpSpPr>
        <p:grpSpPr>
          <a:xfrm>
            <a:off x="5140960" y="1574800"/>
            <a:ext cx="6543039" cy="3393440"/>
            <a:chOff x="2149370" y="463293"/>
            <a:chExt cx="7934017" cy="1403266"/>
          </a:xfrm>
        </p:grpSpPr>
        <p:sp>
          <p:nvSpPr>
            <p:cNvPr id="11" name="Rectangle: Rounded Corners 10">
              <a:extLst>
                <a:ext uri="{FF2B5EF4-FFF2-40B4-BE49-F238E27FC236}">
                  <a16:creationId xmlns:a16="http://schemas.microsoft.com/office/drawing/2014/main" id="{D9194255-397A-7015-A581-C83B33997353}"/>
                </a:ext>
              </a:extLst>
            </p:cNvPr>
            <p:cNvSpPr/>
            <p:nvPr/>
          </p:nvSpPr>
          <p:spPr>
            <a:xfrm>
              <a:off x="2149370" y="463293"/>
              <a:ext cx="7813780" cy="1403266"/>
            </a:xfrm>
            <a:prstGeom prst="roundRect">
              <a:avLst/>
            </a:prstGeom>
            <a:solidFill>
              <a:srgbClr val="FBD1D1"/>
            </a:solidFill>
            <a:ln w="38100">
              <a:solidFill>
                <a:srgbClr val="F2535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TextBox 11">
              <a:extLst>
                <a:ext uri="{FF2B5EF4-FFF2-40B4-BE49-F238E27FC236}">
                  <a16:creationId xmlns:a16="http://schemas.microsoft.com/office/drawing/2014/main" id="{8F92C67D-D64A-27A1-BF0A-13BB7DC82DAD}"/>
                </a:ext>
              </a:extLst>
            </p:cNvPr>
            <p:cNvSpPr txBox="1"/>
            <p:nvPr/>
          </p:nvSpPr>
          <p:spPr>
            <a:xfrm>
              <a:off x="2378889" y="530587"/>
              <a:ext cx="7704498" cy="131090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000" b="1" dirty="0">
                  <a:solidFill>
                    <a:srgbClr val="000000"/>
                  </a:solidFill>
                  <a:latin typeface="Cambria" panose="02040503050406030204" pitchFamily="18" charset="0"/>
                  <a:ea typeface="Cambria" panose="02040503050406030204" pitchFamily="18" charset="0"/>
                </a:rPr>
                <a:t>T</a:t>
              </a:r>
              <a:r>
                <a:rPr lang="vi-VN" sz="4000" b="1" i="0" dirty="0">
                  <a:solidFill>
                    <a:srgbClr val="000000"/>
                  </a:solidFill>
                  <a:effectLst/>
                  <a:latin typeface="Cambria" panose="02040503050406030204" pitchFamily="18" charset="0"/>
                  <a:ea typeface="Cambria" panose="02040503050406030204" pitchFamily="18" charset="0"/>
                </a:rPr>
                <a:t>án thành với ý kiến này</a:t>
              </a:r>
              <a:r>
                <a:rPr lang="vi-VN" sz="4000" b="0" i="0" dirty="0">
                  <a:solidFill>
                    <a:srgbClr val="000000"/>
                  </a:solidFill>
                  <a:effectLst/>
                  <a:latin typeface="Cambria" panose="02040503050406030204" pitchFamily="18" charset="0"/>
                  <a:ea typeface="Cambria" panose="02040503050406030204" pitchFamily="18" charset="0"/>
                </a:rPr>
                <a:t>, vì chỉ khi chúng ta kiên trì nhẫn nạn thì mới có thể sớm đạt được mục tiêu đã đề ra.</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615642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23" name="图片 22" descr="15"/>
          <p:cNvPicPr>
            <a:picLocks noChangeAspect="1"/>
          </p:cNvPicPr>
          <p:nvPr/>
        </p:nvPicPr>
        <p:blipFill>
          <a:blip r:embed="rId3"/>
          <a:stretch>
            <a:fillRect/>
          </a:stretch>
        </p:blipFill>
        <p:spPr>
          <a:xfrm>
            <a:off x="-635" y="-635"/>
            <a:ext cx="12192635" cy="6858635"/>
          </a:xfrm>
          <a:prstGeom prst="rect">
            <a:avLst/>
          </a:prstGeom>
        </p:spPr>
      </p:pic>
      <p:pic>
        <p:nvPicPr>
          <p:cNvPr id="6" name="图片 5" descr="16"/>
          <p:cNvPicPr>
            <a:picLocks noChangeAspect="1"/>
          </p:cNvPicPr>
          <p:nvPr/>
        </p:nvPicPr>
        <p:blipFill>
          <a:blip r:embed="rId4"/>
          <a:srcRect l="16118" r="3626"/>
          <a:stretch>
            <a:fillRect/>
          </a:stretch>
        </p:blipFill>
        <p:spPr>
          <a:xfrm>
            <a:off x="7118" y="-304640"/>
            <a:ext cx="9713972" cy="6290310"/>
          </a:xfrm>
          <a:prstGeom prst="rect">
            <a:avLst/>
          </a:prstGeom>
        </p:spPr>
      </p:pic>
      <p:pic>
        <p:nvPicPr>
          <p:cNvPr id="8" name="图片 7" descr="22"/>
          <p:cNvPicPr>
            <a:picLocks noChangeAspect="1"/>
          </p:cNvPicPr>
          <p:nvPr/>
        </p:nvPicPr>
        <p:blipFill>
          <a:blip r:embed="rId5"/>
          <a:srcRect l="8550" r="42036"/>
          <a:stretch>
            <a:fillRect/>
          </a:stretch>
        </p:blipFill>
        <p:spPr>
          <a:xfrm flipH="1">
            <a:off x="6361961" y="1750869"/>
            <a:ext cx="6147937" cy="5832390"/>
          </a:xfrm>
          <a:prstGeom prst="rect">
            <a:avLst/>
          </a:prstGeom>
        </p:spPr>
      </p:pic>
      <p:pic>
        <p:nvPicPr>
          <p:cNvPr id="3" name="Picture 2">
            <a:extLst>
              <a:ext uri="{FF2B5EF4-FFF2-40B4-BE49-F238E27FC236}">
                <a16:creationId xmlns:a16="http://schemas.microsoft.com/office/drawing/2014/main" id="{E3F8D9C6-57EF-1A58-DAEC-4247901EBA9F}"/>
              </a:ext>
            </a:extLst>
          </p:cNvPr>
          <p:cNvPicPr>
            <a:picLocks noChangeAspect="1"/>
          </p:cNvPicPr>
          <p:nvPr/>
        </p:nvPicPr>
        <p:blipFill>
          <a:blip r:embed="rId6"/>
          <a:stretch>
            <a:fillRect/>
          </a:stretch>
        </p:blipFill>
        <p:spPr>
          <a:xfrm>
            <a:off x="1095878" y="1113400"/>
            <a:ext cx="8340051" cy="3127519"/>
          </a:xfrm>
          <a:prstGeom prst="rect">
            <a:avLst/>
          </a:prstGeom>
        </p:spPr>
      </p:pic>
    </p:spTree>
    <p:extLst>
      <p:ext uri="{BB962C8B-B14F-4D97-AF65-F5344CB8AC3E}">
        <p14:creationId xmlns:p14="http://schemas.microsoft.com/office/powerpoint/2010/main" val="36059634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t1s.com - Nguyễn Ngọc Ký tấm gương vượt qua nghịch cảnh Chiến thắng tật nguyền Vươn tới ước mơ">
            <a:hlinkClick r:id="" action="ppaction://media"/>
            <a:extLst>
              <a:ext uri="{FF2B5EF4-FFF2-40B4-BE49-F238E27FC236}">
                <a16:creationId xmlns:a16="http://schemas.microsoft.com/office/drawing/2014/main" id="{0C7CE9ED-7239-E2E3-AE4A-1E841E214A2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4350158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669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EB05EF01-E546-03A2-7A95-ACB9C7AA1390}"/>
              </a:ext>
            </a:extLst>
          </p:cNvPr>
          <p:cNvGrpSpPr/>
          <p:nvPr/>
        </p:nvGrpSpPr>
        <p:grpSpPr>
          <a:xfrm>
            <a:off x="-241935" y="265300"/>
            <a:ext cx="11090910" cy="5793105"/>
            <a:chOff x="-241935" y="265300"/>
            <a:chExt cx="11090910" cy="5793105"/>
          </a:xfrm>
        </p:grpSpPr>
        <p:pic>
          <p:nvPicPr>
            <p:cNvPr id="2" name="图片 19" descr="9">
              <a:extLst>
                <a:ext uri="{FF2B5EF4-FFF2-40B4-BE49-F238E27FC236}">
                  <a16:creationId xmlns:a16="http://schemas.microsoft.com/office/drawing/2014/main" id="{5BCE70C9-711F-6FF7-93CD-2C05C17EEE51}"/>
                </a:ext>
              </a:extLst>
            </p:cNvPr>
            <p:cNvPicPr>
              <a:picLocks noChangeAspect="1"/>
            </p:cNvPicPr>
            <p:nvPr/>
          </p:nvPicPr>
          <p:blipFill>
            <a:blip r:embed="rId2"/>
            <a:srcRect l="19457" t="25698" r="12809"/>
            <a:stretch>
              <a:fillRect/>
            </a:stretch>
          </p:blipFill>
          <p:spPr>
            <a:xfrm>
              <a:off x="-241935" y="265300"/>
              <a:ext cx="11090910" cy="5793105"/>
            </a:xfrm>
            <a:prstGeom prst="rect">
              <a:avLst/>
            </a:prstGeom>
          </p:spPr>
        </p:pic>
        <p:sp>
          <p:nvSpPr>
            <p:cNvPr id="4" name="TextBox 3">
              <a:extLst>
                <a:ext uri="{FF2B5EF4-FFF2-40B4-BE49-F238E27FC236}">
                  <a16:creationId xmlns:a16="http://schemas.microsoft.com/office/drawing/2014/main" id="{D0C1AF1F-48EC-9496-DE3F-ACEBDE0B934A}"/>
                </a:ext>
              </a:extLst>
            </p:cNvPr>
            <p:cNvSpPr txBox="1"/>
            <p:nvPr/>
          </p:nvSpPr>
          <p:spPr>
            <a:xfrm>
              <a:off x="879738" y="2379511"/>
              <a:ext cx="8847563" cy="1994905"/>
            </a:xfrm>
            <a:prstGeom prst="rect">
              <a:avLst/>
            </a:prstGeom>
            <a:noFill/>
          </p:spPr>
          <p:txBody>
            <a:bodyPr wrap="square" rtlCol="0">
              <a:spAutoFit/>
            </a:bodyPr>
            <a:lstStyle/>
            <a:p>
              <a:pPr marL="0" marR="0" algn="ctr">
                <a:lnSpc>
                  <a:spcPct val="120000"/>
                </a:lnSpc>
                <a:spcBef>
                  <a:spcPts val="0"/>
                </a:spcBef>
                <a:spcAft>
                  <a:spcPts val="0"/>
                </a:spcAft>
              </a:pPr>
              <a:r>
                <a:rPr lang="nl-NL" sz="5400" b="1" dirty="0">
                  <a:latin typeface="Cambria" panose="02040503050406030204" pitchFamily="18" charset="0"/>
                  <a:ea typeface="Cambria" panose="02040503050406030204" pitchFamily="18" charset="0"/>
                </a:rPr>
                <a:t>N</a:t>
              </a:r>
              <a:r>
                <a:rPr lang="nl-NL" sz="5400" b="1" dirty="0">
                  <a:effectLst/>
                  <a:latin typeface="Cambria" panose="02040503050406030204" pitchFamily="18" charset="0"/>
                  <a:ea typeface="Cambria" panose="02040503050406030204" pitchFamily="18" charset="0"/>
                </a:rPr>
                <a:t>hắc lại các bước để lập kế hoạch cá nhân. </a:t>
              </a:r>
              <a:endParaRPr lang="en-US" sz="5400" b="1" dirty="0">
                <a:effectLst/>
                <a:latin typeface="Cambria" panose="02040503050406030204" pitchFamily="18" charset="0"/>
                <a:ea typeface="Cambria" panose="02040503050406030204" pitchFamily="18" charset="0"/>
              </a:endParaRPr>
            </a:p>
          </p:txBody>
        </p:sp>
      </p:grpSp>
      <p:pic>
        <p:nvPicPr>
          <p:cNvPr id="3" name="Picture 2">
            <a:extLst>
              <a:ext uri="{FF2B5EF4-FFF2-40B4-BE49-F238E27FC236}">
                <a16:creationId xmlns:a16="http://schemas.microsoft.com/office/drawing/2014/main" id="{80988AEF-BFD8-C03B-5E80-E4D87830E30B}"/>
              </a:ext>
            </a:extLst>
          </p:cNvPr>
          <p:cNvPicPr>
            <a:picLocks noChangeAspect="1"/>
          </p:cNvPicPr>
          <p:nvPr/>
        </p:nvPicPr>
        <p:blipFill>
          <a:blip r:embed="rId3"/>
          <a:stretch>
            <a:fillRect/>
          </a:stretch>
        </p:blipFill>
        <p:spPr>
          <a:xfrm>
            <a:off x="9431654" y="2222091"/>
            <a:ext cx="2834640" cy="4370609"/>
          </a:xfrm>
          <a:prstGeom prst="rect">
            <a:avLst/>
          </a:prstGeom>
        </p:spPr>
      </p:pic>
    </p:spTree>
    <p:extLst>
      <p:ext uri="{BB962C8B-B14F-4D97-AF65-F5344CB8AC3E}">
        <p14:creationId xmlns:p14="http://schemas.microsoft.com/office/powerpoint/2010/main" val="32038360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27" name="图片 26" descr="7"/>
          <p:cNvPicPr>
            <a:picLocks noChangeAspect="1"/>
          </p:cNvPicPr>
          <p:nvPr/>
        </p:nvPicPr>
        <p:blipFill>
          <a:blip r:embed="rId3"/>
          <a:srcRect r="1175"/>
          <a:stretch>
            <a:fillRect/>
          </a:stretch>
        </p:blipFill>
        <p:spPr>
          <a:xfrm>
            <a:off x="0" y="-635"/>
            <a:ext cx="12191365" cy="6858000"/>
          </a:xfrm>
          <a:prstGeom prst="rect">
            <a:avLst/>
          </a:prstGeom>
        </p:spPr>
      </p:pic>
      <p:pic>
        <p:nvPicPr>
          <p:cNvPr id="23" name="图片 22" descr="15"/>
          <p:cNvPicPr>
            <a:picLocks noChangeAspect="1"/>
          </p:cNvPicPr>
          <p:nvPr/>
        </p:nvPicPr>
        <p:blipFill>
          <a:blip r:embed="rId4"/>
          <a:stretch>
            <a:fillRect/>
          </a:stretch>
        </p:blipFill>
        <p:spPr>
          <a:xfrm>
            <a:off x="-635" y="-635"/>
            <a:ext cx="12192635" cy="6858635"/>
          </a:xfrm>
          <a:prstGeom prst="rect">
            <a:avLst/>
          </a:prstGeom>
        </p:spPr>
      </p:pic>
      <p:pic>
        <p:nvPicPr>
          <p:cNvPr id="29" name="图片 28" descr="1 (12)"/>
          <p:cNvPicPr>
            <a:picLocks noChangeAspect="1"/>
          </p:cNvPicPr>
          <p:nvPr/>
        </p:nvPicPr>
        <p:blipFill>
          <a:blip r:embed="rId5"/>
          <a:srcRect l="1010" r="4236" b="54067"/>
          <a:stretch>
            <a:fillRect/>
          </a:stretch>
        </p:blipFill>
        <p:spPr>
          <a:xfrm flipV="1">
            <a:off x="0" y="4224020"/>
            <a:ext cx="12191365" cy="2633345"/>
          </a:xfrm>
          <a:prstGeom prst="rect">
            <a:avLst/>
          </a:prstGeom>
        </p:spPr>
      </p:pic>
      <p:pic>
        <p:nvPicPr>
          <p:cNvPr id="16" name="图片 15" descr="14"/>
          <p:cNvPicPr>
            <a:picLocks noChangeAspect="1"/>
          </p:cNvPicPr>
          <p:nvPr/>
        </p:nvPicPr>
        <p:blipFill>
          <a:blip r:embed="rId6"/>
          <a:srcRect l="61350" t="32917" r="13862" b="7037"/>
          <a:stretch>
            <a:fillRect/>
          </a:stretch>
        </p:blipFill>
        <p:spPr>
          <a:xfrm>
            <a:off x="8936990" y="3530600"/>
            <a:ext cx="2930525" cy="3327400"/>
          </a:xfrm>
          <a:prstGeom prst="rect">
            <a:avLst/>
          </a:prstGeom>
        </p:spPr>
      </p:pic>
      <p:pic>
        <p:nvPicPr>
          <p:cNvPr id="20" name="图片 19" descr="9"/>
          <p:cNvPicPr>
            <a:picLocks noChangeAspect="1"/>
          </p:cNvPicPr>
          <p:nvPr/>
        </p:nvPicPr>
        <p:blipFill>
          <a:blip r:embed="rId7"/>
          <a:srcRect l="19457" t="25698" r="12809"/>
          <a:stretch>
            <a:fillRect/>
          </a:stretch>
        </p:blipFill>
        <p:spPr>
          <a:xfrm>
            <a:off x="550545" y="-635"/>
            <a:ext cx="11090910" cy="5793105"/>
          </a:xfrm>
          <a:prstGeom prst="rect">
            <a:avLst/>
          </a:prstGeom>
        </p:spPr>
      </p:pic>
      <p:pic>
        <p:nvPicPr>
          <p:cNvPr id="21" name="图片 20" descr="8"/>
          <p:cNvPicPr>
            <a:picLocks noChangeAspect="1"/>
          </p:cNvPicPr>
          <p:nvPr/>
        </p:nvPicPr>
        <p:blipFill>
          <a:blip r:embed="rId8"/>
          <a:srcRect l="67664" t="22660" r="5549" b="19703"/>
          <a:stretch>
            <a:fillRect/>
          </a:stretch>
        </p:blipFill>
        <p:spPr>
          <a:xfrm flipH="1">
            <a:off x="62230" y="3479800"/>
            <a:ext cx="3089275" cy="3164840"/>
          </a:xfrm>
          <a:prstGeom prst="rect">
            <a:avLst/>
          </a:prstGeom>
        </p:spPr>
      </p:pic>
      <p:pic>
        <p:nvPicPr>
          <p:cNvPr id="28" name="图片 27" descr="8"/>
          <p:cNvPicPr>
            <a:picLocks noChangeAspect="1"/>
          </p:cNvPicPr>
          <p:nvPr/>
        </p:nvPicPr>
        <p:blipFill>
          <a:blip r:embed="rId8"/>
          <a:srcRect l="4539" t="32405" r="79261" b="40878"/>
          <a:stretch>
            <a:fillRect/>
          </a:stretch>
        </p:blipFill>
        <p:spPr>
          <a:xfrm>
            <a:off x="62230" y="749935"/>
            <a:ext cx="1629410" cy="1279525"/>
          </a:xfrm>
          <a:prstGeom prst="rect">
            <a:avLst/>
          </a:prstGeom>
        </p:spPr>
      </p:pic>
      <p:pic>
        <p:nvPicPr>
          <p:cNvPr id="3" name="Picture 2">
            <a:extLst>
              <a:ext uri="{FF2B5EF4-FFF2-40B4-BE49-F238E27FC236}">
                <a16:creationId xmlns:a16="http://schemas.microsoft.com/office/drawing/2014/main" id="{2A1C789B-E8AC-7C38-7922-7775044AAF19}"/>
              </a:ext>
            </a:extLst>
          </p:cNvPr>
          <p:cNvPicPr>
            <a:picLocks noChangeAspect="1"/>
          </p:cNvPicPr>
          <p:nvPr/>
        </p:nvPicPr>
        <p:blipFill>
          <a:blip r:embed="rId9"/>
          <a:stretch>
            <a:fillRect/>
          </a:stretch>
        </p:blipFill>
        <p:spPr>
          <a:xfrm>
            <a:off x="1637347" y="1646159"/>
            <a:ext cx="8059611" cy="3048264"/>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27" name="图片 26" descr="7"/>
          <p:cNvPicPr>
            <a:picLocks noChangeAspect="1"/>
          </p:cNvPicPr>
          <p:nvPr/>
        </p:nvPicPr>
        <p:blipFill>
          <a:blip r:embed="rId3"/>
          <a:srcRect r="1175"/>
          <a:stretch>
            <a:fillRect/>
          </a:stretch>
        </p:blipFill>
        <p:spPr>
          <a:xfrm>
            <a:off x="0" y="-635"/>
            <a:ext cx="12191365" cy="6858000"/>
          </a:xfrm>
          <a:prstGeom prst="rect">
            <a:avLst/>
          </a:prstGeom>
        </p:spPr>
      </p:pic>
      <p:pic>
        <p:nvPicPr>
          <p:cNvPr id="23" name="图片 22" descr="15"/>
          <p:cNvPicPr>
            <a:picLocks noChangeAspect="1"/>
          </p:cNvPicPr>
          <p:nvPr/>
        </p:nvPicPr>
        <p:blipFill>
          <a:blip r:embed="rId4"/>
          <a:stretch>
            <a:fillRect/>
          </a:stretch>
        </p:blipFill>
        <p:spPr>
          <a:xfrm>
            <a:off x="-635" y="-635"/>
            <a:ext cx="12192635" cy="6858635"/>
          </a:xfrm>
          <a:prstGeom prst="rect">
            <a:avLst/>
          </a:prstGeom>
        </p:spPr>
      </p:pic>
      <p:pic>
        <p:nvPicPr>
          <p:cNvPr id="29" name="图片 28" descr="1 (12)"/>
          <p:cNvPicPr>
            <a:picLocks noChangeAspect="1"/>
          </p:cNvPicPr>
          <p:nvPr/>
        </p:nvPicPr>
        <p:blipFill>
          <a:blip r:embed="rId5"/>
          <a:srcRect l="1010" r="4236" b="54067"/>
          <a:stretch>
            <a:fillRect/>
          </a:stretch>
        </p:blipFill>
        <p:spPr>
          <a:xfrm flipV="1">
            <a:off x="0" y="4224020"/>
            <a:ext cx="12191365" cy="2633345"/>
          </a:xfrm>
          <a:prstGeom prst="rect">
            <a:avLst/>
          </a:prstGeom>
        </p:spPr>
      </p:pic>
      <p:pic>
        <p:nvPicPr>
          <p:cNvPr id="20" name="图片 19" descr="9"/>
          <p:cNvPicPr>
            <a:picLocks noChangeAspect="1"/>
          </p:cNvPicPr>
          <p:nvPr/>
        </p:nvPicPr>
        <p:blipFill>
          <a:blip r:embed="rId6"/>
          <a:srcRect l="19457" t="25698" r="12809"/>
          <a:stretch>
            <a:fillRect/>
          </a:stretch>
        </p:blipFill>
        <p:spPr>
          <a:xfrm>
            <a:off x="838743" y="19827"/>
            <a:ext cx="11094709" cy="6147293"/>
          </a:xfrm>
          <a:prstGeom prst="rect">
            <a:avLst/>
          </a:prstGeom>
        </p:spPr>
      </p:pic>
      <p:pic>
        <p:nvPicPr>
          <p:cNvPr id="21" name="图片 20" descr="8"/>
          <p:cNvPicPr>
            <a:picLocks noChangeAspect="1"/>
          </p:cNvPicPr>
          <p:nvPr/>
        </p:nvPicPr>
        <p:blipFill>
          <a:blip r:embed="rId7"/>
          <a:srcRect l="67664" t="22660" r="5549" b="19703"/>
          <a:stretch>
            <a:fillRect/>
          </a:stretch>
        </p:blipFill>
        <p:spPr>
          <a:xfrm flipH="1">
            <a:off x="-86298" y="2790825"/>
            <a:ext cx="3914900" cy="4010660"/>
          </a:xfrm>
          <a:prstGeom prst="rect">
            <a:avLst/>
          </a:prstGeom>
        </p:spPr>
      </p:pic>
      <p:pic>
        <p:nvPicPr>
          <p:cNvPr id="28" name="图片 27" descr="8"/>
          <p:cNvPicPr>
            <a:picLocks noChangeAspect="1"/>
          </p:cNvPicPr>
          <p:nvPr/>
        </p:nvPicPr>
        <p:blipFill>
          <a:blip r:embed="rId7"/>
          <a:srcRect l="4539" t="32405" r="79261" b="40878"/>
          <a:stretch>
            <a:fillRect/>
          </a:stretch>
        </p:blipFill>
        <p:spPr>
          <a:xfrm>
            <a:off x="105631" y="1419599"/>
            <a:ext cx="1629410" cy="1279525"/>
          </a:xfrm>
          <a:prstGeom prst="rect">
            <a:avLst/>
          </a:prstGeom>
        </p:spPr>
      </p:pic>
      <p:pic>
        <p:nvPicPr>
          <p:cNvPr id="16" name="图片 15" descr="14"/>
          <p:cNvPicPr>
            <a:picLocks noChangeAspect="1"/>
          </p:cNvPicPr>
          <p:nvPr/>
        </p:nvPicPr>
        <p:blipFill>
          <a:blip r:embed="rId8"/>
          <a:srcRect l="61350" t="32917" r="13862" b="7037"/>
          <a:stretch>
            <a:fillRect/>
          </a:stretch>
        </p:blipFill>
        <p:spPr>
          <a:xfrm>
            <a:off x="8561881" y="2888240"/>
            <a:ext cx="3524297" cy="4001585"/>
          </a:xfrm>
          <a:prstGeom prst="rect">
            <a:avLst/>
          </a:prstGeom>
        </p:spPr>
      </p:pic>
      <p:pic>
        <p:nvPicPr>
          <p:cNvPr id="8" name="Picture 7">
            <a:extLst>
              <a:ext uri="{FF2B5EF4-FFF2-40B4-BE49-F238E27FC236}">
                <a16:creationId xmlns:a16="http://schemas.microsoft.com/office/drawing/2014/main" id="{4665B1CA-1619-3399-0BC2-6A4D3722470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6297" y="-210369"/>
            <a:ext cx="1538269" cy="1538268"/>
          </a:xfrm>
          <a:prstGeom prst="rect">
            <a:avLst/>
          </a:prstGeom>
        </p:spPr>
      </p:pic>
      <p:pic>
        <p:nvPicPr>
          <p:cNvPr id="2" name="Picture 1">
            <a:extLst>
              <a:ext uri="{FF2B5EF4-FFF2-40B4-BE49-F238E27FC236}">
                <a16:creationId xmlns:a16="http://schemas.microsoft.com/office/drawing/2014/main" id="{56EFC9F6-6C40-C699-E1F6-3DA2882863B6}"/>
              </a:ext>
            </a:extLst>
          </p:cNvPr>
          <p:cNvPicPr>
            <a:picLocks noChangeAspect="1"/>
          </p:cNvPicPr>
          <p:nvPr/>
        </p:nvPicPr>
        <p:blipFill>
          <a:blip r:embed="rId10"/>
          <a:stretch>
            <a:fillRect/>
          </a:stretch>
        </p:blipFill>
        <p:spPr>
          <a:xfrm>
            <a:off x="5400953" y="1151095"/>
            <a:ext cx="2365453" cy="755970"/>
          </a:xfrm>
          <a:prstGeom prst="rect">
            <a:avLst/>
          </a:prstGeom>
        </p:spPr>
      </p:pic>
      <p:sp>
        <p:nvSpPr>
          <p:cNvPr id="5" name="TextBox 4">
            <a:extLst>
              <a:ext uri="{FF2B5EF4-FFF2-40B4-BE49-F238E27FC236}">
                <a16:creationId xmlns:a16="http://schemas.microsoft.com/office/drawing/2014/main" id="{5B83237C-5CAC-459E-E630-57C3BCCDE1B5}"/>
              </a:ext>
            </a:extLst>
          </p:cNvPr>
          <p:cNvSpPr txBox="1"/>
          <p:nvPr/>
        </p:nvSpPr>
        <p:spPr>
          <a:xfrm>
            <a:off x="2094087" y="1871148"/>
            <a:ext cx="8673913" cy="2020233"/>
          </a:xfrm>
          <a:prstGeom prst="rect">
            <a:avLst/>
          </a:prstGeom>
          <a:noFill/>
        </p:spPr>
        <p:txBody>
          <a:bodyPr wrap="none" rtlCol="0">
            <a:spAutoFit/>
          </a:bodyPr>
          <a:lstStyle/>
          <a:p>
            <a:pPr algn="ctr">
              <a:lnSpc>
                <a:spcPct val="120000"/>
              </a:lnSpc>
            </a:pPr>
            <a:r>
              <a:rPr lang="en-US" sz="5400" b="1" dirty="0">
                <a:ln w="342900">
                  <a:solidFill>
                    <a:schemeClr val="bg1"/>
                  </a:solidFill>
                </a:ln>
                <a:solidFill>
                  <a:srgbClr val="E15F94"/>
                </a:solidFill>
              </a:rPr>
              <a:t>TRÒ CHƠI POWERPOINT</a:t>
            </a:r>
          </a:p>
          <a:p>
            <a:pPr algn="ctr">
              <a:lnSpc>
                <a:spcPct val="120000"/>
              </a:lnSpc>
            </a:pPr>
            <a:r>
              <a:rPr lang="en-US" sz="5400" b="1" dirty="0">
                <a:ln w="342900">
                  <a:solidFill>
                    <a:schemeClr val="bg1"/>
                  </a:solidFill>
                </a:ln>
                <a:solidFill>
                  <a:srgbClr val="E15F94"/>
                </a:solidFill>
              </a:rPr>
              <a:t>HOA HỒNG MAY MẮN 20 - 10</a:t>
            </a:r>
          </a:p>
        </p:txBody>
      </p:sp>
      <p:pic>
        <p:nvPicPr>
          <p:cNvPr id="9" name="Picture 8">
            <a:extLst>
              <a:ext uri="{FF2B5EF4-FFF2-40B4-BE49-F238E27FC236}">
                <a16:creationId xmlns:a16="http://schemas.microsoft.com/office/drawing/2014/main" id="{489213EE-3F4C-006E-E43C-3E454427C037}"/>
              </a:ext>
            </a:extLst>
          </p:cNvPr>
          <p:cNvPicPr>
            <a:picLocks noChangeAspect="1"/>
          </p:cNvPicPr>
          <p:nvPr/>
        </p:nvPicPr>
        <p:blipFill>
          <a:blip r:embed="rId11"/>
          <a:stretch>
            <a:fillRect/>
          </a:stretch>
        </p:blipFill>
        <p:spPr>
          <a:xfrm>
            <a:off x="3364707" y="2018682"/>
            <a:ext cx="6559865" cy="2536156"/>
          </a:xfrm>
          <a:prstGeom prst="rect">
            <a:avLst/>
          </a:prstGeom>
        </p:spPr>
      </p:pic>
      <p:pic>
        <p:nvPicPr>
          <p:cNvPr id="12" name="Picture 11">
            <a:extLst>
              <a:ext uri="{FF2B5EF4-FFF2-40B4-BE49-F238E27FC236}">
                <a16:creationId xmlns:a16="http://schemas.microsoft.com/office/drawing/2014/main" id="{3BEABEC2-8BCD-75BE-3796-E6F7B49AE851}"/>
              </a:ext>
            </a:extLst>
          </p:cNvPr>
          <p:cNvPicPr>
            <a:picLocks noChangeAspect="1"/>
          </p:cNvPicPr>
          <p:nvPr/>
        </p:nvPicPr>
        <p:blipFill>
          <a:blip r:embed="rId12"/>
          <a:stretch>
            <a:fillRect/>
          </a:stretch>
        </p:blipFill>
        <p:spPr>
          <a:xfrm>
            <a:off x="5826674" y="4319994"/>
            <a:ext cx="1981372" cy="859611"/>
          </a:xfrm>
          <a:prstGeom prst="rect">
            <a:avLst/>
          </a:prstGeom>
        </p:spPr>
      </p:pic>
      <p:pic>
        <p:nvPicPr>
          <p:cNvPr id="13" name="Picture 12">
            <a:extLst>
              <a:ext uri="{FF2B5EF4-FFF2-40B4-BE49-F238E27FC236}">
                <a16:creationId xmlns:a16="http://schemas.microsoft.com/office/drawing/2014/main" id="{2BA1D5FD-9D60-128D-B5A0-CA2A226D12D8}"/>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938130" y="153525"/>
            <a:ext cx="1718343" cy="1718343"/>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arn(inVertical)">
                                      <p:cBhvr>
                                        <p:cTn id="1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23" name="图片 22" descr="15"/>
          <p:cNvPicPr>
            <a:picLocks noChangeAspect="1"/>
          </p:cNvPicPr>
          <p:nvPr/>
        </p:nvPicPr>
        <p:blipFill>
          <a:blip r:embed="rId3"/>
          <a:stretch>
            <a:fillRect/>
          </a:stretch>
        </p:blipFill>
        <p:spPr>
          <a:xfrm>
            <a:off x="-635" y="-635"/>
            <a:ext cx="12192635" cy="6858635"/>
          </a:xfrm>
          <a:prstGeom prst="rect">
            <a:avLst/>
          </a:prstGeom>
        </p:spPr>
      </p:pic>
      <p:pic>
        <p:nvPicPr>
          <p:cNvPr id="6" name="图片 5" descr="16"/>
          <p:cNvPicPr>
            <a:picLocks noChangeAspect="1"/>
          </p:cNvPicPr>
          <p:nvPr/>
        </p:nvPicPr>
        <p:blipFill>
          <a:blip r:embed="rId4"/>
          <a:srcRect l="16118" r="3626"/>
          <a:stretch>
            <a:fillRect/>
          </a:stretch>
        </p:blipFill>
        <p:spPr>
          <a:xfrm>
            <a:off x="0" y="-304640"/>
            <a:ext cx="9713972" cy="6290310"/>
          </a:xfrm>
          <a:prstGeom prst="rect">
            <a:avLst/>
          </a:prstGeom>
        </p:spPr>
      </p:pic>
      <p:pic>
        <p:nvPicPr>
          <p:cNvPr id="8" name="图片 7" descr="22"/>
          <p:cNvPicPr>
            <a:picLocks noChangeAspect="1"/>
          </p:cNvPicPr>
          <p:nvPr/>
        </p:nvPicPr>
        <p:blipFill>
          <a:blip r:embed="rId5"/>
          <a:srcRect l="8550" r="42036"/>
          <a:stretch>
            <a:fillRect/>
          </a:stretch>
        </p:blipFill>
        <p:spPr>
          <a:xfrm flipH="1">
            <a:off x="6361961" y="1750869"/>
            <a:ext cx="6147937" cy="5832390"/>
          </a:xfrm>
          <a:prstGeom prst="rect">
            <a:avLst/>
          </a:prstGeom>
        </p:spPr>
      </p:pic>
      <p:pic>
        <p:nvPicPr>
          <p:cNvPr id="3" name="Picture 2">
            <a:extLst>
              <a:ext uri="{FF2B5EF4-FFF2-40B4-BE49-F238E27FC236}">
                <a16:creationId xmlns:a16="http://schemas.microsoft.com/office/drawing/2014/main" id="{614C662A-BC99-2D3B-09AC-C12AA222B802}"/>
              </a:ext>
            </a:extLst>
          </p:cNvPr>
          <p:cNvPicPr>
            <a:picLocks noChangeAspect="1"/>
          </p:cNvPicPr>
          <p:nvPr/>
        </p:nvPicPr>
        <p:blipFill>
          <a:blip r:embed="rId6"/>
          <a:stretch>
            <a:fillRect/>
          </a:stretch>
        </p:blipFill>
        <p:spPr>
          <a:xfrm>
            <a:off x="1188720" y="1361507"/>
            <a:ext cx="7915002" cy="2958016"/>
          </a:xfrm>
          <a:prstGeom prst="rect">
            <a:avLst/>
          </a:prstGeom>
        </p:spPr>
      </p:pic>
    </p:spTree>
    <p:extLst>
      <p:ext uri="{BB962C8B-B14F-4D97-AF65-F5344CB8AC3E}">
        <p14:creationId xmlns:p14="http://schemas.microsoft.com/office/powerpoint/2010/main" val="24697493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0D7E311-F100-31F6-1CD5-FE3657E6FB10}"/>
              </a:ext>
            </a:extLst>
          </p:cNvPr>
          <p:cNvPicPr>
            <a:picLocks noChangeAspect="1"/>
          </p:cNvPicPr>
          <p:nvPr/>
        </p:nvPicPr>
        <p:blipFill>
          <a:blip r:embed="rId2"/>
          <a:stretch>
            <a:fillRect/>
          </a:stretch>
        </p:blipFill>
        <p:spPr>
          <a:xfrm>
            <a:off x="508000" y="1828799"/>
            <a:ext cx="2692400" cy="4436233"/>
          </a:xfrm>
          <a:prstGeom prst="rect">
            <a:avLst/>
          </a:prstGeom>
        </p:spPr>
      </p:pic>
      <p:grpSp>
        <p:nvGrpSpPr>
          <p:cNvPr id="4" name="Group 3">
            <a:extLst>
              <a:ext uri="{FF2B5EF4-FFF2-40B4-BE49-F238E27FC236}">
                <a16:creationId xmlns:a16="http://schemas.microsoft.com/office/drawing/2014/main" id="{EC54941E-1B2E-75B9-E94D-5CB79F5768DD}"/>
              </a:ext>
            </a:extLst>
          </p:cNvPr>
          <p:cNvGrpSpPr/>
          <p:nvPr/>
        </p:nvGrpSpPr>
        <p:grpSpPr>
          <a:xfrm>
            <a:off x="3342639" y="1045754"/>
            <a:ext cx="7406642" cy="2032726"/>
            <a:chOff x="2178197" y="524848"/>
            <a:chExt cx="6917443" cy="2308324"/>
          </a:xfrm>
        </p:grpSpPr>
        <p:sp>
          <p:nvSpPr>
            <p:cNvPr id="5" name="Rectangle: Rounded Corners 4">
              <a:extLst>
                <a:ext uri="{FF2B5EF4-FFF2-40B4-BE49-F238E27FC236}">
                  <a16:creationId xmlns:a16="http://schemas.microsoft.com/office/drawing/2014/main" id="{29AB6D0C-64FB-E38B-ECD2-3BCB331A0826}"/>
                </a:ext>
              </a:extLst>
            </p:cNvPr>
            <p:cNvSpPr/>
            <p:nvPr/>
          </p:nvSpPr>
          <p:spPr>
            <a:xfrm>
              <a:off x="2178197" y="524848"/>
              <a:ext cx="6917443" cy="2308324"/>
            </a:xfrm>
            <a:prstGeom prst="roundRect">
              <a:avLst/>
            </a:prstGeom>
            <a:solidFill>
              <a:srgbClr val="CDEBFF"/>
            </a:solidFill>
            <a:ln w="38100">
              <a:solidFill>
                <a:srgbClr val="0099F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6" name="TextBox 5">
              <a:extLst>
                <a:ext uri="{FF2B5EF4-FFF2-40B4-BE49-F238E27FC236}">
                  <a16:creationId xmlns:a16="http://schemas.microsoft.com/office/drawing/2014/main" id="{F37B3EEF-56D4-01BC-14B6-75BC12322CD0}"/>
                </a:ext>
              </a:extLst>
            </p:cNvPr>
            <p:cNvSpPr txBox="1"/>
            <p:nvPr/>
          </p:nvSpPr>
          <p:spPr>
            <a:xfrm>
              <a:off x="2453377" y="662095"/>
              <a:ext cx="6499927" cy="1642566"/>
            </a:xfrm>
            <a:prstGeom prst="rect">
              <a:avLst/>
            </a:prstGeom>
            <a:noFill/>
          </p:spPr>
          <p:txBody>
            <a:bodyPr wrap="square" rtlCol="0">
              <a:spAutoFit/>
            </a:bodyPr>
            <a:lstStyle/>
            <a:p>
              <a:pPr marL="0" marR="0" algn="ctr">
                <a:lnSpc>
                  <a:spcPct val="120000"/>
                </a:lnSpc>
                <a:spcBef>
                  <a:spcPts val="0"/>
                </a:spcBef>
                <a:spcAft>
                  <a:spcPts val="0"/>
                </a:spcAft>
              </a:pPr>
              <a:r>
                <a:rPr lang="en-US" sz="4400" b="1" dirty="0" err="1">
                  <a:effectLst/>
                  <a:latin typeface="Cambria" panose="02040503050406030204" pitchFamily="18" charset="0"/>
                  <a:ea typeface="Cambria" panose="02040503050406030204" pitchFamily="18" charset="0"/>
                </a:rPr>
                <a:t>Hoạt</a:t>
              </a:r>
              <a:r>
                <a:rPr lang="en-US" sz="4400" b="1" dirty="0">
                  <a:effectLst/>
                  <a:latin typeface="Cambria" panose="02040503050406030204" pitchFamily="18" charset="0"/>
                  <a:ea typeface="Cambria" panose="02040503050406030204" pitchFamily="18" charset="0"/>
                </a:rPr>
                <a:t> </a:t>
              </a:r>
              <a:r>
                <a:rPr lang="en-US" sz="4400" b="1" dirty="0" err="1">
                  <a:effectLst/>
                  <a:latin typeface="Cambria" panose="02040503050406030204" pitchFamily="18" charset="0"/>
                  <a:ea typeface="Cambria" panose="02040503050406030204" pitchFamily="18" charset="0"/>
                </a:rPr>
                <a:t>động</a:t>
              </a:r>
              <a:r>
                <a:rPr lang="en-US" sz="4400" b="1" dirty="0">
                  <a:effectLst/>
                  <a:latin typeface="Cambria" panose="02040503050406030204" pitchFamily="18" charset="0"/>
                  <a:ea typeface="Cambria" panose="02040503050406030204" pitchFamily="18" charset="0"/>
                </a:rPr>
                <a:t> 1: </a:t>
              </a:r>
              <a:r>
                <a:rPr lang="en-US" sz="4400" b="1" dirty="0" err="1">
                  <a:effectLst/>
                  <a:latin typeface="Cambria" panose="02040503050406030204" pitchFamily="18" charset="0"/>
                  <a:ea typeface="Cambria" panose="02040503050406030204" pitchFamily="18" charset="0"/>
                </a:rPr>
                <a:t>Tìm</a:t>
              </a:r>
              <a:r>
                <a:rPr lang="en-US" sz="4400" b="1" dirty="0">
                  <a:effectLst/>
                  <a:latin typeface="Cambria" panose="02040503050406030204" pitchFamily="18" charset="0"/>
                  <a:ea typeface="Cambria" panose="02040503050406030204" pitchFamily="18" charset="0"/>
                </a:rPr>
                <a:t> </a:t>
              </a:r>
              <a:r>
                <a:rPr lang="en-US" sz="4400" b="1" dirty="0" err="1">
                  <a:effectLst/>
                  <a:latin typeface="Cambria" panose="02040503050406030204" pitchFamily="18" charset="0"/>
                  <a:ea typeface="Cambria" panose="02040503050406030204" pitchFamily="18" charset="0"/>
                </a:rPr>
                <a:t>hiểu</a:t>
              </a:r>
              <a:r>
                <a:rPr lang="en-US" sz="4400" b="1" dirty="0">
                  <a:effectLst/>
                  <a:latin typeface="Cambria" panose="02040503050406030204" pitchFamily="18" charset="0"/>
                  <a:ea typeface="Cambria" panose="02040503050406030204" pitchFamily="18" charset="0"/>
                </a:rPr>
                <a:t> </a:t>
              </a:r>
              <a:r>
                <a:rPr lang="en-US" sz="4400" b="1" dirty="0" err="1">
                  <a:effectLst/>
                  <a:latin typeface="Cambria" panose="02040503050406030204" pitchFamily="18" charset="0"/>
                  <a:ea typeface="Cambria" panose="02040503050406030204" pitchFamily="18" charset="0"/>
                </a:rPr>
                <a:t>cách</a:t>
              </a:r>
              <a:r>
                <a:rPr lang="en-US" sz="4400" b="1" dirty="0">
                  <a:effectLst/>
                  <a:latin typeface="Cambria" panose="02040503050406030204" pitchFamily="18" charset="0"/>
                  <a:ea typeface="Cambria" panose="02040503050406030204" pitchFamily="18" charset="0"/>
                </a:rPr>
                <a:t> </a:t>
              </a:r>
              <a:r>
                <a:rPr lang="en-US" sz="4400" b="1" dirty="0" err="1">
                  <a:effectLst/>
                  <a:latin typeface="Cambria" panose="02040503050406030204" pitchFamily="18" charset="0"/>
                  <a:ea typeface="Cambria" panose="02040503050406030204" pitchFamily="18" charset="0"/>
                </a:rPr>
                <a:t>lập</a:t>
              </a:r>
              <a:r>
                <a:rPr lang="en-US" sz="4400" b="1" dirty="0">
                  <a:effectLst/>
                  <a:latin typeface="Cambria" panose="02040503050406030204" pitchFamily="18" charset="0"/>
                  <a:ea typeface="Cambria" panose="02040503050406030204" pitchFamily="18" charset="0"/>
                </a:rPr>
                <a:t> </a:t>
              </a:r>
              <a:r>
                <a:rPr lang="en-US" sz="4400" b="1" dirty="0" err="1">
                  <a:effectLst/>
                  <a:latin typeface="Cambria" panose="02040503050406030204" pitchFamily="18" charset="0"/>
                  <a:ea typeface="Cambria" panose="02040503050406030204" pitchFamily="18" charset="0"/>
                </a:rPr>
                <a:t>kế</a:t>
              </a:r>
              <a:r>
                <a:rPr lang="en-US" sz="4400" b="1" dirty="0">
                  <a:effectLst/>
                  <a:latin typeface="Cambria" panose="02040503050406030204" pitchFamily="18" charset="0"/>
                  <a:ea typeface="Cambria" panose="02040503050406030204" pitchFamily="18" charset="0"/>
                </a:rPr>
                <a:t> </a:t>
              </a:r>
              <a:r>
                <a:rPr lang="en-US" sz="4400" b="1" dirty="0" err="1">
                  <a:effectLst/>
                  <a:latin typeface="Cambria" panose="02040503050406030204" pitchFamily="18" charset="0"/>
                  <a:ea typeface="Cambria" panose="02040503050406030204" pitchFamily="18" charset="0"/>
                </a:rPr>
                <a:t>hoạch</a:t>
              </a:r>
              <a:r>
                <a:rPr lang="en-US" sz="4400" b="1" dirty="0">
                  <a:effectLst/>
                  <a:latin typeface="Cambria" panose="02040503050406030204" pitchFamily="18" charset="0"/>
                  <a:ea typeface="Cambria" panose="02040503050406030204" pitchFamily="18" charset="0"/>
                </a:rPr>
                <a:t> </a:t>
              </a:r>
              <a:r>
                <a:rPr lang="en-US" sz="4400" b="1" dirty="0" err="1">
                  <a:effectLst/>
                  <a:latin typeface="Cambria" panose="02040503050406030204" pitchFamily="18" charset="0"/>
                  <a:ea typeface="Cambria" panose="02040503050406030204" pitchFamily="18" charset="0"/>
                </a:rPr>
                <a:t>cá</a:t>
              </a:r>
              <a:r>
                <a:rPr lang="en-US" sz="4400" b="1" dirty="0">
                  <a:effectLst/>
                  <a:latin typeface="Cambria" panose="02040503050406030204" pitchFamily="18" charset="0"/>
                  <a:ea typeface="Cambria" panose="02040503050406030204" pitchFamily="18" charset="0"/>
                </a:rPr>
                <a:t> </a:t>
              </a:r>
              <a:r>
                <a:rPr lang="en-US" sz="4400" b="1" dirty="0" err="1">
                  <a:effectLst/>
                  <a:latin typeface="Cambria" panose="02040503050406030204" pitchFamily="18" charset="0"/>
                  <a:ea typeface="Cambria" panose="02040503050406030204" pitchFamily="18" charset="0"/>
                </a:rPr>
                <a:t>nhân</a:t>
              </a:r>
              <a:r>
                <a:rPr lang="en-US" sz="4400" b="1" dirty="0">
                  <a:effectLst/>
                  <a:latin typeface="Cambria" panose="02040503050406030204" pitchFamily="18" charset="0"/>
                  <a:ea typeface="Cambria" panose="02040503050406030204" pitchFamily="18" charset="0"/>
                </a:rPr>
                <a:t>. </a:t>
              </a:r>
              <a:endParaRPr lang="en-US" sz="4400" dirty="0">
                <a:effectLst/>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16551614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73D1898-7717-EC11-0854-CB20F8A7E7B0}"/>
              </a:ext>
            </a:extLst>
          </p:cNvPr>
          <p:cNvSpPr txBox="1"/>
          <p:nvPr/>
        </p:nvSpPr>
        <p:spPr>
          <a:xfrm>
            <a:off x="1878677" y="315883"/>
            <a:ext cx="8687723" cy="584775"/>
          </a:xfrm>
          <a:prstGeom prst="rect">
            <a:avLst/>
          </a:prstGeom>
          <a:noFill/>
        </p:spPr>
        <p:txBody>
          <a:bodyPr wrap="square" rtlCol="0">
            <a:spAutoFit/>
          </a:bodyPr>
          <a:lstStyle/>
          <a:p>
            <a:pPr algn="ctr"/>
            <a:r>
              <a:rPr lang="vi-VN" sz="3200" b="1">
                <a:latin typeface="Cambria" panose="02040503050406030204" pitchFamily="18" charset="0"/>
              </a:rPr>
              <a:t>Đọc trường hợp dưới đây và trả lời câu hỏi:</a:t>
            </a:r>
            <a:endParaRPr lang="en-US" sz="3200" b="1" dirty="0">
              <a:latin typeface="Cambria" panose="02040503050406030204" pitchFamily="18" charset="0"/>
            </a:endParaRPr>
          </a:p>
        </p:txBody>
      </p:sp>
      <p:pic>
        <p:nvPicPr>
          <p:cNvPr id="16" name="Picture 15">
            <a:extLst>
              <a:ext uri="{FF2B5EF4-FFF2-40B4-BE49-F238E27FC236}">
                <a16:creationId xmlns:a16="http://schemas.microsoft.com/office/drawing/2014/main" id="{A7FA1E1C-F8F3-8098-1CEE-ED457A9A3009}"/>
              </a:ext>
            </a:extLst>
          </p:cNvPr>
          <p:cNvPicPr>
            <a:picLocks noChangeAspect="1"/>
          </p:cNvPicPr>
          <p:nvPr/>
        </p:nvPicPr>
        <p:blipFill>
          <a:blip r:embed="rId2"/>
          <a:stretch>
            <a:fillRect/>
          </a:stretch>
        </p:blipFill>
        <p:spPr>
          <a:xfrm>
            <a:off x="1066800" y="1552226"/>
            <a:ext cx="10428287" cy="3501104"/>
          </a:xfrm>
          <a:prstGeom prst="rect">
            <a:avLst/>
          </a:prstGeom>
        </p:spPr>
      </p:pic>
    </p:spTree>
    <p:extLst>
      <p:ext uri="{BB962C8B-B14F-4D97-AF65-F5344CB8AC3E}">
        <p14:creationId xmlns:p14="http://schemas.microsoft.com/office/powerpoint/2010/main" val="19928743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ED8A1C6-08B1-E226-82DB-66B494426008}"/>
              </a:ext>
            </a:extLst>
          </p:cNvPr>
          <p:cNvPicPr>
            <a:picLocks noChangeAspect="1"/>
          </p:cNvPicPr>
          <p:nvPr/>
        </p:nvPicPr>
        <p:blipFill>
          <a:blip r:embed="rId2"/>
          <a:stretch>
            <a:fillRect/>
          </a:stretch>
        </p:blipFill>
        <p:spPr>
          <a:xfrm>
            <a:off x="704850" y="630872"/>
            <a:ext cx="5905500" cy="3686175"/>
          </a:xfrm>
          <a:prstGeom prst="rect">
            <a:avLst/>
          </a:prstGeom>
        </p:spPr>
      </p:pic>
      <p:pic>
        <p:nvPicPr>
          <p:cNvPr id="5" name="Picture 4">
            <a:extLst>
              <a:ext uri="{FF2B5EF4-FFF2-40B4-BE49-F238E27FC236}">
                <a16:creationId xmlns:a16="http://schemas.microsoft.com/office/drawing/2014/main" id="{B5B474B3-8B27-9604-3600-8DC601B97569}"/>
              </a:ext>
            </a:extLst>
          </p:cNvPr>
          <p:cNvPicPr>
            <a:picLocks noChangeAspect="1"/>
          </p:cNvPicPr>
          <p:nvPr/>
        </p:nvPicPr>
        <p:blipFill>
          <a:blip r:embed="rId3"/>
          <a:stretch>
            <a:fillRect/>
          </a:stretch>
        </p:blipFill>
        <p:spPr>
          <a:xfrm>
            <a:off x="5180330" y="4277360"/>
            <a:ext cx="6094232" cy="2066925"/>
          </a:xfrm>
          <a:prstGeom prst="rect">
            <a:avLst/>
          </a:prstGeom>
        </p:spPr>
      </p:pic>
    </p:spTree>
    <p:extLst>
      <p:ext uri="{BB962C8B-B14F-4D97-AF65-F5344CB8AC3E}">
        <p14:creationId xmlns:p14="http://schemas.microsoft.com/office/powerpoint/2010/main" val="31384821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E0950C8-7A66-DF94-5B96-A12BDAA3F3CB}"/>
              </a:ext>
            </a:extLst>
          </p:cNvPr>
          <p:cNvPicPr>
            <a:picLocks noChangeAspect="1"/>
          </p:cNvPicPr>
          <p:nvPr/>
        </p:nvPicPr>
        <p:blipFill>
          <a:blip r:embed="rId2"/>
          <a:stretch>
            <a:fillRect/>
          </a:stretch>
        </p:blipFill>
        <p:spPr>
          <a:xfrm>
            <a:off x="737408" y="1378525"/>
            <a:ext cx="4804064" cy="4304149"/>
          </a:xfrm>
          <a:prstGeom prst="rect">
            <a:avLst/>
          </a:prstGeom>
        </p:spPr>
      </p:pic>
      <p:grpSp>
        <p:nvGrpSpPr>
          <p:cNvPr id="16" name="Group 15">
            <a:extLst>
              <a:ext uri="{FF2B5EF4-FFF2-40B4-BE49-F238E27FC236}">
                <a16:creationId xmlns:a16="http://schemas.microsoft.com/office/drawing/2014/main" id="{74A28C8F-2F59-87E9-688F-7180B4D8BBAC}"/>
              </a:ext>
            </a:extLst>
          </p:cNvPr>
          <p:cNvGrpSpPr/>
          <p:nvPr/>
        </p:nvGrpSpPr>
        <p:grpSpPr>
          <a:xfrm>
            <a:off x="5491144" y="130720"/>
            <a:ext cx="6081096" cy="2937622"/>
            <a:chOff x="5491144" y="130720"/>
            <a:chExt cx="6081096" cy="2937622"/>
          </a:xfrm>
        </p:grpSpPr>
        <p:grpSp>
          <p:nvGrpSpPr>
            <p:cNvPr id="10" name="Group 9">
              <a:extLst>
                <a:ext uri="{FF2B5EF4-FFF2-40B4-BE49-F238E27FC236}">
                  <a16:creationId xmlns:a16="http://schemas.microsoft.com/office/drawing/2014/main" id="{D30310F1-8DD5-158E-1828-75B40AFD6BD2}"/>
                </a:ext>
              </a:extLst>
            </p:cNvPr>
            <p:cNvGrpSpPr/>
            <p:nvPr/>
          </p:nvGrpSpPr>
          <p:grpSpPr>
            <a:xfrm>
              <a:off x="5491144" y="130720"/>
              <a:ext cx="6081096" cy="2937622"/>
              <a:chOff x="967156" y="1026398"/>
              <a:chExt cx="2350510" cy="2103196"/>
            </a:xfrm>
          </p:grpSpPr>
          <p:grpSp>
            <p:nvGrpSpPr>
              <p:cNvPr id="11" name="Group 10">
                <a:extLst>
                  <a:ext uri="{FF2B5EF4-FFF2-40B4-BE49-F238E27FC236}">
                    <a16:creationId xmlns:a16="http://schemas.microsoft.com/office/drawing/2014/main" id="{7CBA2E86-7EFE-D231-9586-E1EB0B29BF24}"/>
                  </a:ext>
                </a:extLst>
              </p:cNvPr>
              <p:cNvGrpSpPr/>
              <p:nvPr/>
            </p:nvGrpSpPr>
            <p:grpSpPr>
              <a:xfrm>
                <a:off x="967156" y="1890789"/>
                <a:ext cx="2350510" cy="1238805"/>
                <a:chOff x="1202620" y="2202612"/>
                <a:chExt cx="2561070" cy="1866617"/>
              </a:xfrm>
              <a:scene3d>
                <a:camera prst="perspectiveRight"/>
                <a:lightRig rig="threePt" dir="t"/>
              </a:scene3d>
            </p:grpSpPr>
            <p:sp>
              <p:nvSpPr>
                <p:cNvPr id="13" name="Rectangle: Folded Corner 46">
                  <a:extLst>
                    <a:ext uri="{FF2B5EF4-FFF2-40B4-BE49-F238E27FC236}">
                      <a16:creationId xmlns:a16="http://schemas.microsoft.com/office/drawing/2014/main" id="{4AC50EAC-02FE-1DE0-34C2-518B9FCBF015}"/>
                    </a:ext>
                  </a:extLst>
                </p:cNvPr>
                <p:cNvSpPr/>
                <p:nvPr/>
              </p:nvSpPr>
              <p:spPr>
                <a:xfrm>
                  <a:off x="1217800" y="2202612"/>
                  <a:ext cx="2545890" cy="1866617"/>
                </a:xfrm>
                <a:custGeom>
                  <a:avLst/>
                  <a:gdLst>
                    <a:gd name="connsiteX0" fmla="*/ 0 w 2545890"/>
                    <a:gd name="connsiteY0" fmla="*/ 0 h 1866617"/>
                    <a:gd name="connsiteX1" fmla="*/ 2545890 w 2545890"/>
                    <a:gd name="connsiteY1" fmla="*/ 0 h 1866617"/>
                    <a:gd name="connsiteX2" fmla="*/ 2545890 w 2545890"/>
                    <a:gd name="connsiteY2" fmla="*/ 1233031 h 1866617"/>
                    <a:gd name="connsiteX3" fmla="*/ 1912304 w 2545890"/>
                    <a:gd name="connsiteY3" fmla="*/ 1866617 h 1866617"/>
                    <a:gd name="connsiteX4" fmla="*/ 0 w 2545890"/>
                    <a:gd name="connsiteY4" fmla="*/ 1866617 h 1866617"/>
                    <a:gd name="connsiteX5" fmla="*/ 0 w 2545890"/>
                    <a:gd name="connsiteY5" fmla="*/ 0 h 1866617"/>
                    <a:gd name="connsiteX0" fmla="*/ 1912304 w 2545890"/>
                    <a:gd name="connsiteY0" fmla="*/ 1866617 h 1866617"/>
                    <a:gd name="connsiteX1" fmla="*/ 2039021 w 2545890"/>
                    <a:gd name="connsiteY1" fmla="*/ 1359748 h 1866617"/>
                    <a:gd name="connsiteX2" fmla="*/ 2545890 w 2545890"/>
                    <a:gd name="connsiteY2" fmla="*/ 1233031 h 1866617"/>
                    <a:gd name="connsiteX3" fmla="*/ 1912304 w 2545890"/>
                    <a:gd name="connsiteY3" fmla="*/ 1866617 h 1866617"/>
                    <a:gd name="connsiteX0" fmla="*/ 1912304 w 2545890"/>
                    <a:gd name="connsiteY0" fmla="*/ 1866617 h 1866617"/>
                    <a:gd name="connsiteX1" fmla="*/ 2039021 w 2545890"/>
                    <a:gd name="connsiteY1" fmla="*/ 1359748 h 1866617"/>
                    <a:gd name="connsiteX2" fmla="*/ 2545890 w 2545890"/>
                    <a:gd name="connsiteY2" fmla="*/ 1233031 h 1866617"/>
                    <a:gd name="connsiteX3" fmla="*/ 1912304 w 2545890"/>
                    <a:gd name="connsiteY3" fmla="*/ 1866617 h 1866617"/>
                    <a:gd name="connsiteX4" fmla="*/ 0 w 2545890"/>
                    <a:gd name="connsiteY4" fmla="*/ 1866617 h 1866617"/>
                    <a:gd name="connsiteX5" fmla="*/ 0 w 2545890"/>
                    <a:gd name="connsiteY5" fmla="*/ 0 h 1866617"/>
                    <a:gd name="connsiteX6" fmla="*/ 2545890 w 2545890"/>
                    <a:gd name="connsiteY6" fmla="*/ 0 h 1866617"/>
                    <a:gd name="connsiteX7" fmla="*/ 2545890 w 2545890"/>
                    <a:gd name="connsiteY7" fmla="*/ 1233031 h 1866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45890" h="1866617" stroke="0" extrusionOk="0">
                      <a:moveTo>
                        <a:pt x="0" y="0"/>
                      </a:moveTo>
                      <a:cubicBezTo>
                        <a:pt x="458869" y="59505"/>
                        <a:pt x="1563849" y="-114822"/>
                        <a:pt x="2545890" y="0"/>
                      </a:cubicBezTo>
                      <a:cubicBezTo>
                        <a:pt x="2573767" y="420477"/>
                        <a:pt x="2459674" y="915251"/>
                        <a:pt x="2545890" y="1233031"/>
                      </a:cubicBezTo>
                      <a:cubicBezTo>
                        <a:pt x="2531238" y="1356492"/>
                        <a:pt x="2216581" y="1541275"/>
                        <a:pt x="1912304" y="1866617"/>
                      </a:cubicBezTo>
                      <a:cubicBezTo>
                        <a:pt x="1287808" y="1976581"/>
                        <a:pt x="796353" y="2021746"/>
                        <a:pt x="0" y="1866617"/>
                      </a:cubicBezTo>
                      <a:cubicBezTo>
                        <a:pt x="-81386" y="1041648"/>
                        <a:pt x="1303" y="616603"/>
                        <a:pt x="0" y="0"/>
                      </a:cubicBezTo>
                      <a:close/>
                    </a:path>
                    <a:path w="2545890" h="1866617" fill="darkenLess" stroke="0" extrusionOk="0">
                      <a:moveTo>
                        <a:pt x="1912304" y="1866617"/>
                      </a:moveTo>
                      <a:cubicBezTo>
                        <a:pt x="1924684" y="1660474"/>
                        <a:pt x="2022940" y="1551366"/>
                        <a:pt x="2039021" y="1359748"/>
                      </a:cubicBezTo>
                      <a:cubicBezTo>
                        <a:pt x="2177544" y="1309515"/>
                        <a:pt x="2370381" y="1295291"/>
                        <a:pt x="2545890" y="1233031"/>
                      </a:cubicBezTo>
                      <a:cubicBezTo>
                        <a:pt x="2468670" y="1339481"/>
                        <a:pt x="2124188" y="1764304"/>
                        <a:pt x="1912304" y="1866617"/>
                      </a:cubicBezTo>
                      <a:close/>
                    </a:path>
                    <a:path w="2545890" h="1866617" fill="none" extrusionOk="0">
                      <a:moveTo>
                        <a:pt x="1912304" y="1866617"/>
                      </a:moveTo>
                      <a:cubicBezTo>
                        <a:pt x="1958023" y="1774593"/>
                        <a:pt x="2003288" y="1435032"/>
                        <a:pt x="2039021" y="1359748"/>
                      </a:cubicBezTo>
                      <a:cubicBezTo>
                        <a:pt x="2119978" y="1342266"/>
                        <a:pt x="2308206" y="1309022"/>
                        <a:pt x="2545890" y="1233031"/>
                      </a:cubicBezTo>
                      <a:cubicBezTo>
                        <a:pt x="2352777" y="1361735"/>
                        <a:pt x="2093733" y="1757613"/>
                        <a:pt x="1912304" y="1866617"/>
                      </a:cubicBezTo>
                      <a:cubicBezTo>
                        <a:pt x="1076715" y="1705064"/>
                        <a:pt x="403245" y="1865301"/>
                        <a:pt x="0" y="1866617"/>
                      </a:cubicBezTo>
                      <a:cubicBezTo>
                        <a:pt x="10543" y="937278"/>
                        <a:pt x="-118926" y="670616"/>
                        <a:pt x="0" y="0"/>
                      </a:cubicBezTo>
                      <a:cubicBezTo>
                        <a:pt x="926818" y="-129353"/>
                        <a:pt x="1538208" y="147737"/>
                        <a:pt x="2545890" y="0"/>
                      </a:cubicBezTo>
                      <a:cubicBezTo>
                        <a:pt x="2606155" y="150986"/>
                        <a:pt x="2654404" y="1027354"/>
                        <a:pt x="2545890" y="1233031"/>
                      </a:cubicBezTo>
                    </a:path>
                    <a:path w="2545890" h="1866617" fill="none" stroke="0" extrusionOk="0">
                      <a:moveTo>
                        <a:pt x="1912304" y="1866617"/>
                      </a:moveTo>
                      <a:cubicBezTo>
                        <a:pt x="1929210" y="1632446"/>
                        <a:pt x="2010981" y="1458881"/>
                        <a:pt x="2039021" y="1359748"/>
                      </a:cubicBezTo>
                      <a:cubicBezTo>
                        <a:pt x="2265203" y="1281700"/>
                        <a:pt x="2493224" y="1271806"/>
                        <a:pt x="2545890" y="1233031"/>
                      </a:cubicBezTo>
                      <a:cubicBezTo>
                        <a:pt x="2461991" y="1408643"/>
                        <a:pt x="2147942" y="1638348"/>
                        <a:pt x="1912304" y="1866617"/>
                      </a:cubicBezTo>
                      <a:cubicBezTo>
                        <a:pt x="1586057" y="1884476"/>
                        <a:pt x="741932" y="1990314"/>
                        <a:pt x="0" y="1866617"/>
                      </a:cubicBezTo>
                      <a:cubicBezTo>
                        <a:pt x="27639" y="934105"/>
                        <a:pt x="-84739" y="383731"/>
                        <a:pt x="0" y="0"/>
                      </a:cubicBezTo>
                      <a:cubicBezTo>
                        <a:pt x="538216" y="-96482"/>
                        <a:pt x="1964852" y="-122580"/>
                        <a:pt x="2545890" y="0"/>
                      </a:cubicBezTo>
                      <a:cubicBezTo>
                        <a:pt x="2448809" y="450143"/>
                        <a:pt x="2436284" y="702330"/>
                        <a:pt x="2545890" y="1233031"/>
                      </a:cubicBezTo>
                    </a:path>
                  </a:pathLst>
                </a:custGeom>
                <a:solidFill>
                  <a:srgbClr val="FFC000"/>
                </a:solidFill>
                <a:ln w="28575">
                  <a:extLst>
                    <a:ext uri="{C807C97D-BFC1-408E-A445-0C87EB9F89A2}">
                      <ask:lineSketchStyleProps xmlns:ask="http://schemas.microsoft.com/office/drawing/2018/sketchyshapes" sd="431590306">
                        <a:custGeom>
                          <a:avLst/>
                          <a:gdLst>
                            <a:gd name="connsiteX0" fmla="*/ 0 w 6045052"/>
                            <a:gd name="connsiteY0" fmla="*/ 0 h 1730291"/>
                            <a:gd name="connsiteX1" fmla="*/ 6045052 w 6045052"/>
                            <a:gd name="connsiteY1" fmla="*/ 0 h 1730291"/>
                            <a:gd name="connsiteX2" fmla="*/ 6045052 w 6045052"/>
                            <a:gd name="connsiteY2" fmla="*/ 1142978 h 1730291"/>
                            <a:gd name="connsiteX3" fmla="*/ 4540642 w 6045052"/>
                            <a:gd name="connsiteY3" fmla="*/ 1730291 h 1730291"/>
                            <a:gd name="connsiteX4" fmla="*/ 0 w 6045052"/>
                            <a:gd name="connsiteY4" fmla="*/ 1730291 h 1730291"/>
                            <a:gd name="connsiteX5" fmla="*/ 0 w 6045052"/>
                            <a:gd name="connsiteY5" fmla="*/ 0 h 1730291"/>
                            <a:gd name="connsiteX0" fmla="*/ 4540642 w 6045052"/>
                            <a:gd name="connsiteY0" fmla="*/ 1730291 h 1730291"/>
                            <a:gd name="connsiteX1" fmla="*/ 4841524 w 6045052"/>
                            <a:gd name="connsiteY1" fmla="*/ 1260440 h 1730291"/>
                            <a:gd name="connsiteX2" fmla="*/ 6045052 w 6045052"/>
                            <a:gd name="connsiteY2" fmla="*/ 1142978 h 1730291"/>
                            <a:gd name="connsiteX3" fmla="*/ 4540642 w 6045052"/>
                            <a:gd name="connsiteY3" fmla="*/ 1730291 h 1730291"/>
                            <a:gd name="connsiteX0" fmla="*/ 4540642 w 6045052"/>
                            <a:gd name="connsiteY0" fmla="*/ 1730291 h 1730291"/>
                            <a:gd name="connsiteX1" fmla="*/ 4841524 w 6045052"/>
                            <a:gd name="connsiteY1" fmla="*/ 1260440 h 1730291"/>
                            <a:gd name="connsiteX2" fmla="*/ 6045052 w 6045052"/>
                            <a:gd name="connsiteY2" fmla="*/ 1142978 h 1730291"/>
                            <a:gd name="connsiteX3" fmla="*/ 4540642 w 6045052"/>
                            <a:gd name="connsiteY3" fmla="*/ 1730291 h 1730291"/>
                            <a:gd name="connsiteX4" fmla="*/ 0 w 6045052"/>
                            <a:gd name="connsiteY4" fmla="*/ 1730291 h 1730291"/>
                            <a:gd name="connsiteX5" fmla="*/ 0 w 6045052"/>
                            <a:gd name="connsiteY5" fmla="*/ 0 h 1730291"/>
                            <a:gd name="connsiteX6" fmla="*/ 6045052 w 6045052"/>
                            <a:gd name="connsiteY6" fmla="*/ 0 h 1730291"/>
                            <a:gd name="connsiteX7" fmla="*/ 6045052 w 6045052"/>
                            <a:gd name="connsiteY7" fmla="*/ 1142978 h 1730291"/>
                            <a:gd name="connsiteX0" fmla="*/ 4540642 w 6045052"/>
                            <a:gd name="connsiteY0" fmla="*/ 1730291 h 1730291"/>
                            <a:gd name="connsiteX1" fmla="*/ 4841524 w 6045052"/>
                            <a:gd name="connsiteY1" fmla="*/ 1260440 h 1730291"/>
                            <a:gd name="connsiteX2" fmla="*/ 6045052 w 6045052"/>
                            <a:gd name="connsiteY2" fmla="*/ 1142978 h 1730291"/>
                            <a:gd name="connsiteX3" fmla="*/ 4540642 w 6045052"/>
                            <a:gd name="connsiteY3" fmla="*/ 1730291 h 1730291"/>
                            <a:gd name="connsiteX4" fmla="*/ 0 w 6045052"/>
                            <a:gd name="connsiteY4" fmla="*/ 1730291 h 1730291"/>
                            <a:gd name="connsiteX5" fmla="*/ 0 w 6045052"/>
                            <a:gd name="connsiteY5" fmla="*/ 0 h 1730291"/>
                            <a:gd name="connsiteX6" fmla="*/ 6045052 w 6045052"/>
                            <a:gd name="connsiteY6" fmla="*/ 0 h 1730291"/>
                            <a:gd name="connsiteX7" fmla="*/ 6045052 w 6045052"/>
                            <a:gd name="connsiteY7" fmla="*/ 1142978 h 1730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45052" h="1730291" stroke="0" extrusionOk="0">
                              <a:moveTo>
                                <a:pt x="0" y="0"/>
                              </a:moveTo>
                              <a:cubicBezTo>
                                <a:pt x="1394084" y="70585"/>
                                <a:pt x="3584933" y="-228717"/>
                                <a:pt x="6045052" y="0"/>
                              </a:cubicBezTo>
                              <a:cubicBezTo>
                                <a:pt x="6129948" y="444085"/>
                                <a:pt x="5783314" y="869286"/>
                                <a:pt x="6045052" y="1142978"/>
                              </a:cubicBezTo>
                              <a:cubicBezTo>
                                <a:pt x="5967236" y="1223787"/>
                                <a:pt x="5344042" y="1388310"/>
                                <a:pt x="4540642" y="1730291"/>
                              </a:cubicBezTo>
                              <a:cubicBezTo>
                                <a:pt x="2979838" y="1928051"/>
                                <a:pt x="1976461" y="1907997"/>
                                <a:pt x="0" y="1730291"/>
                              </a:cubicBezTo>
                              <a:cubicBezTo>
                                <a:pt x="-148029" y="1007506"/>
                                <a:pt x="63463" y="535979"/>
                                <a:pt x="0" y="0"/>
                              </a:cubicBezTo>
                              <a:close/>
                            </a:path>
                            <a:path w="6045052" h="1730291" fill="darkenLess" stroke="0" extrusionOk="0">
                              <a:moveTo>
                                <a:pt x="4540642" y="1730291"/>
                              </a:moveTo>
                              <a:cubicBezTo>
                                <a:pt x="4584417" y="1533290"/>
                                <a:pt x="4817815" y="1450173"/>
                                <a:pt x="4841524" y="1260440"/>
                              </a:cubicBezTo>
                              <a:cubicBezTo>
                                <a:pt x="5141163" y="1268112"/>
                                <a:pt x="5555693" y="1239700"/>
                                <a:pt x="6045052" y="1142978"/>
                              </a:cubicBezTo>
                              <a:cubicBezTo>
                                <a:pt x="5825679" y="1246857"/>
                                <a:pt x="5041528" y="1627073"/>
                                <a:pt x="4540642" y="1730291"/>
                              </a:cubicBezTo>
                              <a:close/>
                            </a:path>
                            <a:path w="6045052" h="1730291" fill="none" extrusionOk="0">
                              <a:moveTo>
                                <a:pt x="4540642" y="1730291"/>
                              </a:moveTo>
                              <a:cubicBezTo>
                                <a:pt x="4640648" y="1641654"/>
                                <a:pt x="4765068" y="1313045"/>
                                <a:pt x="4841524" y="1260440"/>
                              </a:cubicBezTo>
                              <a:cubicBezTo>
                                <a:pt x="5020516" y="1197267"/>
                                <a:pt x="5444439" y="1245473"/>
                                <a:pt x="6045052" y="1142978"/>
                              </a:cubicBezTo>
                              <a:cubicBezTo>
                                <a:pt x="5511344" y="1301087"/>
                                <a:pt x="4968446" y="1624558"/>
                                <a:pt x="4540642" y="1730291"/>
                              </a:cubicBezTo>
                              <a:cubicBezTo>
                                <a:pt x="2476251" y="1721748"/>
                                <a:pt x="1109643" y="1698796"/>
                                <a:pt x="0" y="1730291"/>
                              </a:cubicBezTo>
                              <a:cubicBezTo>
                                <a:pt x="31284" y="868725"/>
                                <a:pt x="-276335" y="547420"/>
                                <a:pt x="0" y="0"/>
                              </a:cubicBezTo>
                              <a:cubicBezTo>
                                <a:pt x="2126758" y="-111999"/>
                                <a:pt x="3872375" y="195067"/>
                                <a:pt x="6045052" y="0"/>
                              </a:cubicBezTo>
                              <a:cubicBezTo>
                                <a:pt x="6192660" y="132496"/>
                                <a:pt x="6283437" y="926469"/>
                                <a:pt x="6045052" y="1142978"/>
                              </a:cubicBezTo>
                            </a:path>
                            <a:path w="6045052" h="1730291" fill="none" stroke="0" extrusionOk="0">
                              <a:moveTo>
                                <a:pt x="4540642" y="1730291"/>
                              </a:moveTo>
                              <a:cubicBezTo>
                                <a:pt x="4596201" y="1527909"/>
                                <a:pt x="4779092" y="1359040"/>
                                <a:pt x="4841524" y="1260440"/>
                              </a:cubicBezTo>
                              <a:cubicBezTo>
                                <a:pt x="5363976" y="1186578"/>
                                <a:pt x="5912639" y="1185735"/>
                                <a:pt x="6045052" y="1142978"/>
                              </a:cubicBezTo>
                              <a:cubicBezTo>
                                <a:pt x="5818537" y="1360528"/>
                                <a:pt x="5058541" y="1491606"/>
                                <a:pt x="4540642" y="1730291"/>
                              </a:cubicBezTo>
                              <a:cubicBezTo>
                                <a:pt x="3577826" y="1641641"/>
                                <a:pt x="1800973" y="1877258"/>
                                <a:pt x="0" y="1730291"/>
                              </a:cubicBezTo>
                              <a:cubicBezTo>
                                <a:pt x="92985" y="869429"/>
                                <a:pt x="-130274" y="368355"/>
                                <a:pt x="0" y="0"/>
                              </a:cubicBezTo>
                              <a:cubicBezTo>
                                <a:pt x="1277701" y="12231"/>
                                <a:pt x="4677589" y="-197965"/>
                                <a:pt x="6045052" y="0"/>
                              </a:cubicBezTo>
                              <a:cubicBezTo>
                                <a:pt x="5806677" y="463215"/>
                                <a:pt x="5817777" y="656260"/>
                                <a:pt x="6045052" y="1142978"/>
                              </a:cubicBezTo>
                            </a:path>
                            <a:path w="6045052" h="1730291" fill="none" stroke="0" extrusionOk="0">
                              <a:moveTo>
                                <a:pt x="4540642" y="1730291"/>
                              </a:moveTo>
                              <a:cubicBezTo>
                                <a:pt x="4632669" y="1650345"/>
                                <a:pt x="4759099" y="1322789"/>
                                <a:pt x="4841524" y="1260440"/>
                              </a:cubicBezTo>
                              <a:cubicBezTo>
                                <a:pt x="5092851" y="1290656"/>
                                <a:pt x="5429655" y="1182573"/>
                                <a:pt x="6045052" y="1142978"/>
                              </a:cubicBezTo>
                              <a:cubicBezTo>
                                <a:pt x="5656124" y="1296060"/>
                                <a:pt x="4997902" y="1665628"/>
                                <a:pt x="4540642" y="1730291"/>
                              </a:cubicBezTo>
                              <a:cubicBezTo>
                                <a:pt x="2626506" y="1515635"/>
                                <a:pt x="886392" y="1665398"/>
                                <a:pt x="0" y="1730291"/>
                              </a:cubicBezTo>
                              <a:cubicBezTo>
                                <a:pt x="-40843" y="847361"/>
                                <a:pt x="-321979" y="562025"/>
                                <a:pt x="0" y="0"/>
                              </a:cubicBezTo>
                              <a:cubicBezTo>
                                <a:pt x="2282151" y="-91626"/>
                                <a:pt x="3735228" y="94085"/>
                                <a:pt x="6045052" y="0"/>
                              </a:cubicBezTo>
                              <a:cubicBezTo>
                                <a:pt x="6196566" y="184255"/>
                                <a:pt x="6287014" y="911567"/>
                                <a:pt x="6045052" y="1142978"/>
                              </a:cubicBezTo>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14" name="TextBox 13">
                  <a:extLst>
                    <a:ext uri="{FF2B5EF4-FFF2-40B4-BE49-F238E27FC236}">
                      <a16:creationId xmlns:a16="http://schemas.microsoft.com/office/drawing/2014/main" id="{F399BCBA-837D-42D5-E7BB-0668B1B5EE2A}"/>
                    </a:ext>
                  </a:extLst>
                </p:cNvPr>
                <p:cNvSpPr txBox="1"/>
                <p:nvPr/>
              </p:nvSpPr>
              <p:spPr>
                <a:xfrm>
                  <a:off x="1202620" y="2781978"/>
                  <a:ext cx="77800" cy="763659"/>
                </a:xfrm>
                <a:prstGeom prst="rect">
                  <a:avLst/>
                </a:prstGeom>
                <a:noFill/>
              </p:spPr>
              <p:txBody>
                <a:bodyPr wrap="none" rtlCol="0">
                  <a:spAutoFit/>
                </a:bodyPr>
                <a:lstStyle/>
                <a:p>
                  <a:endParaRPr lang="en-US" sz="4000" b="1" dirty="0">
                    <a:latin typeface="Calibri" panose="020F0502020204030204" pitchFamily="34" charset="0"/>
                    <a:cs typeface="Calibri" panose="020F0502020204030204" pitchFamily="34" charset="0"/>
                  </a:endParaRPr>
                </a:p>
              </p:txBody>
            </p:sp>
          </p:grpSp>
          <p:pic>
            <p:nvPicPr>
              <p:cNvPr id="12" name="Picture 11">
                <a:extLst>
                  <a:ext uri="{FF2B5EF4-FFF2-40B4-BE49-F238E27FC236}">
                    <a16:creationId xmlns:a16="http://schemas.microsoft.com/office/drawing/2014/main" id="{B84D6B9D-D361-01B8-DB1C-F8FFDC26EDF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33333" y1="34277" x2="65079" y2="34277"/>
                            <a14:foregroundMark x1="53571" y1="27358" x2="68651" y2="35535"/>
                            <a14:foregroundMark x1="43651" y1="10377" x2="44841" y2="11950"/>
                            <a14:foregroundMark x1="48016" y1="32704" x2="53571" y2="23899"/>
                            <a14:foregroundMark x1="52778" y1="24528" x2="57937" y2="40566"/>
                            <a14:foregroundMark x1="62302" y1="29560" x2="67460" y2="38994"/>
                          </a14:backgroundRemoval>
                        </a14:imgEffect>
                        <a14:imgEffect>
                          <a14:saturation sat="300000"/>
                        </a14:imgEffect>
                      </a14:imgLayer>
                    </a14:imgProps>
                  </a:ext>
                </a:extLst>
              </a:blip>
              <a:stretch>
                <a:fillRect/>
              </a:stretch>
            </p:blipFill>
            <p:spPr>
              <a:xfrm>
                <a:off x="1955250" y="1026398"/>
                <a:ext cx="593663" cy="1347163"/>
              </a:xfrm>
              <a:prstGeom prst="rect">
                <a:avLst/>
              </a:prstGeom>
              <a:scene3d>
                <a:camera prst="perspectiveRight"/>
                <a:lightRig rig="threePt" dir="t"/>
              </a:scene3d>
            </p:spPr>
          </p:pic>
        </p:grpSp>
        <p:sp>
          <p:nvSpPr>
            <p:cNvPr id="15" name="TextBox 14">
              <a:extLst>
                <a:ext uri="{FF2B5EF4-FFF2-40B4-BE49-F238E27FC236}">
                  <a16:creationId xmlns:a16="http://schemas.microsoft.com/office/drawing/2014/main" id="{EFD4A891-E958-04FC-1111-3105ED1FA361}"/>
                </a:ext>
              </a:extLst>
            </p:cNvPr>
            <p:cNvSpPr txBox="1"/>
            <p:nvPr/>
          </p:nvSpPr>
          <p:spPr>
            <a:xfrm>
              <a:off x="5628640" y="1564640"/>
              <a:ext cx="5191760" cy="1384995"/>
            </a:xfrm>
            <a:prstGeom prst="rect">
              <a:avLst/>
            </a:prstGeom>
            <a:noFill/>
          </p:spPr>
          <p:txBody>
            <a:bodyPr wrap="square" rtlCol="0">
              <a:spAutoFit/>
            </a:bodyPr>
            <a:lstStyle/>
            <a:p>
              <a:pPr algn="just"/>
              <a:r>
                <a:rPr lang="vi-VN" sz="2800" b="1" dirty="0">
                  <a:latin typeface="Cambria" panose="02040503050406030204" pitchFamily="18" charset="0"/>
                  <a:ea typeface="Cambria" panose="02040503050406030204" pitchFamily="18" charset="0"/>
                </a:rPr>
                <a:t>Bạn Nam đã đặt ra mục tiêu gì và lên kế hoạch như thế nào để đạt được mục tiêu đó?</a:t>
              </a:r>
              <a:endParaRPr lang="en-US" sz="2800" b="1" dirty="0">
                <a:latin typeface="Cambria" panose="02040503050406030204" pitchFamily="18" charset="0"/>
                <a:ea typeface="Cambria" panose="02040503050406030204" pitchFamily="18" charset="0"/>
              </a:endParaRPr>
            </a:p>
          </p:txBody>
        </p:sp>
      </p:grpSp>
      <p:grpSp>
        <p:nvGrpSpPr>
          <p:cNvPr id="17" name="Group 16">
            <a:extLst>
              <a:ext uri="{FF2B5EF4-FFF2-40B4-BE49-F238E27FC236}">
                <a16:creationId xmlns:a16="http://schemas.microsoft.com/office/drawing/2014/main" id="{D4527F78-6B77-F6DB-C579-CE24605805DC}"/>
              </a:ext>
            </a:extLst>
          </p:cNvPr>
          <p:cNvGrpSpPr/>
          <p:nvPr/>
        </p:nvGrpSpPr>
        <p:grpSpPr>
          <a:xfrm>
            <a:off x="5592744" y="2965360"/>
            <a:ext cx="6081096" cy="2937622"/>
            <a:chOff x="5491144" y="130720"/>
            <a:chExt cx="6081096" cy="2937622"/>
          </a:xfrm>
        </p:grpSpPr>
        <p:grpSp>
          <p:nvGrpSpPr>
            <p:cNvPr id="18" name="Group 17">
              <a:extLst>
                <a:ext uri="{FF2B5EF4-FFF2-40B4-BE49-F238E27FC236}">
                  <a16:creationId xmlns:a16="http://schemas.microsoft.com/office/drawing/2014/main" id="{3A4D74F5-4280-43E1-23CC-D8DA3AA8F42A}"/>
                </a:ext>
              </a:extLst>
            </p:cNvPr>
            <p:cNvGrpSpPr/>
            <p:nvPr/>
          </p:nvGrpSpPr>
          <p:grpSpPr>
            <a:xfrm>
              <a:off x="5491144" y="130720"/>
              <a:ext cx="6081096" cy="2937622"/>
              <a:chOff x="967156" y="1026398"/>
              <a:chExt cx="2350510" cy="2103196"/>
            </a:xfrm>
          </p:grpSpPr>
          <p:grpSp>
            <p:nvGrpSpPr>
              <p:cNvPr id="20" name="Group 19">
                <a:extLst>
                  <a:ext uri="{FF2B5EF4-FFF2-40B4-BE49-F238E27FC236}">
                    <a16:creationId xmlns:a16="http://schemas.microsoft.com/office/drawing/2014/main" id="{9DE90B1A-ACFE-8DF3-B3EC-0E164F30280F}"/>
                  </a:ext>
                </a:extLst>
              </p:cNvPr>
              <p:cNvGrpSpPr/>
              <p:nvPr/>
            </p:nvGrpSpPr>
            <p:grpSpPr>
              <a:xfrm>
                <a:off x="967156" y="1890789"/>
                <a:ext cx="2350510" cy="1238805"/>
                <a:chOff x="1202620" y="2202612"/>
                <a:chExt cx="2561070" cy="1866617"/>
              </a:xfrm>
              <a:scene3d>
                <a:camera prst="perspectiveRight"/>
                <a:lightRig rig="threePt" dir="t"/>
              </a:scene3d>
            </p:grpSpPr>
            <p:sp>
              <p:nvSpPr>
                <p:cNvPr id="22" name="Rectangle: Folded Corner 46">
                  <a:extLst>
                    <a:ext uri="{FF2B5EF4-FFF2-40B4-BE49-F238E27FC236}">
                      <a16:creationId xmlns:a16="http://schemas.microsoft.com/office/drawing/2014/main" id="{6AEE30A9-0020-C488-2087-96791C7F8E67}"/>
                    </a:ext>
                  </a:extLst>
                </p:cNvPr>
                <p:cNvSpPr/>
                <p:nvPr/>
              </p:nvSpPr>
              <p:spPr>
                <a:xfrm>
                  <a:off x="1217800" y="2202612"/>
                  <a:ext cx="2545890" cy="1866617"/>
                </a:xfrm>
                <a:custGeom>
                  <a:avLst/>
                  <a:gdLst>
                    <a:gd name="connsiteX0" fmla="*/ 0 w 2545890"/>
                    <a:gd name="connsiteY0" fmla="*/ 0 h 1866617"/>
                    <a:gd name="connsiteX1" fmla="*/ 2545890 w 2545890"/>
                    <a:gd name="connsiteY1" fmla="*/ 0 h 1866617"/>
                    <a:gd name="connsiteX2" fmla="*/ 2545890 w 2545890"/>
                    <a:gd name="connsiteY2" fmla="*/ 1233031 h 1866617"/>
                    <a:gd name="connsiteX3" fmla="*/ 1912304 w 2545890"/>
                    <a:gd name="connsiteY3" fmla="*/ 1866617 h 1866617"/>
                    <a:gd name="connsiteX4" fmla="*/ 0 w 2545890"/>
                    <a:gd name="connsiteY4" fmla="*/ 1866617 h 1866617"/>
                    <a:gd name="connsiteX5" fmla="*/ 0 w 2545890"/>
                    <a:gd name="connsiteY5" fmla="*/ 0 h 1866617"/>
                    <a:gd name="connsiteX0" fmla="*/ 1912304 w 2545890"/>
                    <a:gd name="connsiteY0" fmla="*/ 1866617 h 1866617"/>
                    <a:gd name="connsiteX1" fmla="*/ 2039021 w 2545890"/>
                    <a:gd name="connsiteY1" fmla="*/ 1359748 h 1866617"/>
                    <a:gd name="connsiteX2" fmla="*/ 2545890 w 2545890"/>
                    <a:gd name="connsiteY2" fmla="*/ 1233031 h 1866617"/>
                    <a:gd name="connsiteX3" fmla="*/ 1912304 w 2545890"/>
                    <a:gd name="connsiteY3" fmla="*/ 1866617 h 1866617"/>
                    <a:gd name="connsiteX0" fmla="*/ 1912304 w 2545890"/>
                    <a:gd name="connsiteY0" fmla="*/ 1866617 h 1866617"/>
                    <a:gd name="connsiteX1" fmla="*/ 2039021 w 2545890"/>
                    <a:gd name="connsiteY1" fmla="*/ 1359748 h 1866617"/>
                    <a:gd name="connsiteX2" fmla="*/ 2545890 w 2545890"/>
                    <a:gd name="connsiteY2" fmla="*/ 1233031 h 1866617"/>
                    <a:gd name="connsiteX3" fmla="*/ 1912304 w 2545890"/>
                    <a:gd name="connsiteY3" fmla="*/ 1866617 h 1866617"/>
                    <a:gd name="connsiteX4" fmla="*/ 0 w 2545890"/>
                    <a:gd name="connsiteY4" fmla="*/ 1866617 h 1866617"/>
                    <a:gd name="connsiteX5" fmla="*/ 0 w 2545890"/>
                    <a:gd name="connsiteY5" fmla="*/ 0 h 1866617"/>
                    <a:gd name="connsiteX6" fmla="*/ 2545890 w 2545890"/>
                    <a:gd name="connsiteY6" fmla="*/ 0 h 1866617"/>
                    <a:gd name="connsiteX7" fmla="*/ 2545890 w 2545890"/>
                    <a:gd name="connsiteY7" fmla="*/ 1233031 h 1866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45890" h="1866617" stroke="0" extrusionOk="0">
                      <a:moveTo>
                        <a:pt x="0" y="0"/>
                      </a:moveTo>
                      <a:cubicBezTo>
                        <a:pt x="458869" y="59505"/>
                        <a:pt x="1563849" y="-114822"/>
                        <a:pt x="2545890" y="0"/>
                      </a:cubicBezTo>
                      <a:cubicBezTo>
                        <a:pt x="2573767" y="420477"/>
                        <a:pt x="2459674" y="915251"/>
                        <a:pt x="2545890" y="1233031"/>
                      </a:cubicBezTo>
                      <a:cubicBezTo>
                        <a:pt x="2531238" y="1356492"/>
                        <a:pt x="2216581" y="1541275"/>
                        <a:pt x="1912304" y="1866617"/>
                      </a:cubicBezTo>
                      <a:cubicBezTo>
                        <a:pt x="1287808" y="1976581"/>
                        <a:pt x="796353" y="2021746"/>
                        <a:pt x="0" y="1866617"/>
                      </a:cubicBezTo>
                      <a:cubicBezTo>
                        <a:pt x="-81386" y="1041648"/>
                        <a:pt x="1303" y="616603"/>
                        <a:pt x="0" y="0"/>
                      </a:cubicBezTo>
                      <a:close/>
                    </a:path>
                    <a:path w="2545890" h="1866617" fill="darkenLess" stroke="0" extrusionOk="0">
                      <a:moveTo>
                        <a:pt x="1912304" y="1866617"/>
                      </a:moveTo>
                      <a:cubicBezTo>
                        <a:pt x="1924684" y="1660474"/>
                        <a:pt x="2022940" y="1551366"/>
                        <a:pt x="2039021" y="1359748"/>
                      </a:cubicBezTo>
                      <a:cubicBezTo>
                        <a:pt x="2177544" y="1309515"/>
                        <a:pt x="2370381" y="1295291"/>
                        <a:pt x="2545890" y="1233031"/>
                      </a:cubicBezTo>
                      <a:cubicBezTo>
                        <a:pt x="2468670" y="1339481"/>
                        <a:pt x="2124188" y="1764304"/>
                        <a:pt x="1912304" y="1866617"/>
                      </a:cubicBezTo>
                      <a:close/>
                    </a:path>
                    <a:path w="2545890" h="1866617" fill="none" extrusionOk="0">
                      <a:moveTo>
                        <a:pt x="1912304" y="1866617"/>
                      </a:moveTo>
                      <a:cubicBezTo>
                        <a:pt x="1958023" y="1774593"/>
                        <a:pt x="2003288" y="1435032"/>
                        <a:pt x="2039021" y="1359748"/>
                      </a:cubicBezTo>
                      <a:cubicBezTo>
                        <a:pt x="2119978" y="1342266"/>
                        <a:pt x="2308206" y="1309022"/>
                        <a:pt x="2545890" y="1233031"/>
                      </a:cubicBezTo>
                      <a:cubicBezTo>
                        <a:pt x="2352777" y="1361735"/>
                        <a:pt x="2093733" y="1757613"/>
                        <a:pt x="1912304" y="1866617"/>
                      </a:cubicBezTo>
                      <a:cubicBezTo>
                        <a:pt x="1076715" y="1705064"/>
                        <a:pt x="403245" y="1865301"/>
                        <a:pt x="0" y="1866617"/>
                      </a:cubicBezTo>
                      <a:cubicBezTo>
                        <a:pt x="10543" y="937278"/>
                        <a:pt x="-118926" y="670616"/>
                        <a:pt x="0" y="0"/>
                      </a:cubicBezTo>
                      <a:cubicBezTo>
                        <a:pt x="926818" y="-129353"/>
                        <a:pt x="1538208" y="147737"/>
                        <a:pt x="2545890" y="0"/>
                      </a:cubicBezTo>
                      <a:cubicBezTo>
                        <a:pt x="2606155" y="150986"/>
                        <a:pt x="2654404" y="1027354"/>
                        <a:pt x="2545890" y="1233031"/>
                      </a:cubicBezTo>
                    </a:path>
                    <a:path w="2545890" h="1866617" fill="none" stroke="0" extrusionOk="0">
                      <a:moveTo>
                        <a:pt x="1912304" y="1866617"/>
                      </a:moveTo>
                      <a:cubicBezTo>
                        <a:pt x="1929210" y="1632446"/>
                        <a:pt x="2010981" y="1458881"/>
                        <a:pt x="2039021" y="1359748"/>
                      </a:cubicBezTo>
                      <a:cubicBezTo>
                        <a:pt x="2265203" y="1281700"/>
                        <a:pt x="2493224" y="1271806"/>
                        <a:pt x="2545890" y="1233031"/>
                      </a:cubicBezTo>
                      <a:cubicBezTo>
                        <a:pt x="2461991" y="1408643"/>
                        <a:pt x="2147942" y="1638348"/>
                        <a:pt x="1912304" y="1866617"/>
                      </a:cubicBezTo>
                      <a:cubicBezTo>
                        <a:pt x="1586057" y="1884476"/>
                        <a:pt x="741932" y="1990314"/>
                        <a:pt x="0" y="1866617"/>
                      </a:cubicBezTo>
                      <a:cubicBezTo>
                        <a:pt x="27639" y="934105"/>
                        <a:pt x="-84739" y="383731"/>
                        <a:pt x="0" y="0"/>
                      </a:cubicBezTo>
                      <a:cubicBezTo>
                        <a:pt x="538216" y="-96482"/>
                        <a:pt x="1964852" y="-122580"/>
                        <a:pt x="2545890" y="0"/>
                      </a:cubicBezTo>
                      <a:cubicBezTo>
                        <a:pt x="2448809" y="450143"/>
                        <a:pt x="2436284" y="702330"/>
                        <a:pt x="2545890" y="1233031"/>
                      </a:cubicBezTo>
                    </a:path>
                  </a:pathLst>
                </a:custGeom>
                <a:solidFill>
                  <a:srgbClr val="FFC000"/>
                </a:solidFill>
                <a:ln w="28575">
                  <a:extLst>
                    <a:ext uri="{C807C97D-BFC1-408E-A445-0C87EB9F89A2}">
                      <ask:lineSketchStyleProps xmlns:ask="http://schemas.microsoft.com/office/drawing/2018/sketchyshapes" sd="431590306">
                        <a:custGeom>
                          <a:avLst/>
                          <a:gdLst>
                            <a:gd name="connsiteX0" fmla="*/ 0 w 6045052"/>
                            <a:gd name="connsiteY0" fmla="*/ 0 h 1730291"/>
                            <a:gd name="connsiteX1" fmla="*/ 6045052 w 6045052"/>
                            <a:gd name="connsiteY1" fmla="*/ 0 h 1730291"/>
                            <a:gd name="connsiteX2" fmla="*/ 6045052 w 6045052"/>
                            <a:gd name="connsiteY2" fmla="*/ 1142978 h 1730291"/>
                            <a:gd name="connsiteX3" fmla="*/ 4540642 w 6045052"/>
                            <a:gd name="connsiteY3" fmla="*/ 1730291 h 1730291"/>
                            <a:gd name="connsiteX4" fmla="*/ 0 w 6045052"/>
                            <a:gd name="connsiteY4" fmla="*/ 1730291 h 1730291"/>
                            <a:gd name="connsiteX5" fmla="*/ 0 w 6045052"/>
                            <a:gd name="connsiteY5" fmla="*/ 0 h 1730291"/>
                            <a:gd name="connsiteX0" fmla="*/ 4540642 w 6045052"/>
                            <a:gd name="connsiteY0" fmla="*/ 1730291 h 1730291"/>
                            <a:gd name="connsiteX1" fmla="*/ 4841524 w 6045052"/>
                            <a:gd name="connsiteY1" fmla="*/ 1260440 h 1730291"/>
                            <a:gd name="connsiteX2" fmla="*/ 6045052 w 6045052"/>
                            <a:gd name="connsiteY2" fmla="*/ 1142978 h 1730291"/>
                            <a:gd name="connsiteX3" fmla="*/ 4540642 w 6045052"/>
                            <a:gd name="connsiteY3" fmla="*/ 1730291 h 1730291"/>
                            <a:gd name="connsiteX0" fmla="*/ 4540642 w 6045052"/>
                            <a:gd name="connsiteY0" fmla="*/ 1730291 h 1730291"/>
                            <a:gd name="connsiteX1" fmla="*/ 4841524 w 6045052"/>
                            <a:gd name="connsiteY1" fmla="*/ 1260440 h 1730291"/>
                            <a:gd name="connsiteX2" fmla="*/ 6045052 w 6045052"/>
                            <a:gd name="connsiteY2" fmla="*/ 1142978 h 1730291"/>
                            <a:gd name="connsiteX3" fmla="*/ 4540642 w 6045052"/>
                            <a:gd name="connsiteY3" fmla="*/ 1730291 h 1730291"/>
                            <a:gd name="connsiteX4" fmla="*/ 0 w 6045052"/>
                            <a:gd name="connsiteY4" fmla="*/ 1730291 h 1730291"/>
                            <a:gd name="connsiteX5" fmla="*/ 0 w 6045052"/>
                            <a:gd name="connsiteY5" fmla="*/ 0 h 1730291"/>
                            <a:gd name="connsiteX6" fmla="*/ 6045052 w 6045052"/>
                            <a:gd name="connsiteY6" fmla="*/ 0 h 1730291"/>
                            <a:gd name="connsiteX7" fmla="*/ 6045052 w 6045052"/>
                            <a:gd name="connsiteY7" fmla="*/ 1142978 h 1730291"/>
                            <a:gd name="connsiteX0" fmla="*/ 4540642 w 6045052"/>
                            <a:gd name="connsiteY0" fmla="*/ 1730291 h 1730291"/>
                            <a:gd name="connsiteX1" fmla="*/ 4841524 w 6045052"/>
                            <a:gd name="connsiteY1" fmla="*/ 1260440 h 1730291"/>
                            <a:gd name="connsiteX2" fmla="*/ 6045052 w 6045052"/>
                            <a:gd name="connsiteY2" fmla="*/ 1142978 h 1730291"/>
                            <a:gd name="connsiteX3" fmla="*/ 4540642 w 6045052"/>
                            <a:gd name="connsiteY3" fmla="*/ 1730291 h 1730291"/>
                            <a:gd name="connsiteX4" fmla="*/ 0 w 6045052"/>
                            <a:gd name="connsiteY4" fmla="*/ 1730291 h 1730291"/>
                            <a:gd name="connsiteX5" fmla="*/ 0 w 6045052"/>
                            <a:gd name="connsiteY5" fmla="*/ 0 h 1730291"/>
                            <a:gd name="connsiteX6" fmla="*/ 6045052 w 6045052"/>
                            <a:gd name="connsiteY6" fmla="*/ 0 h 1730291"/>
                            <a:gd name="connsiteX7" fmla="*/ 6045052 w 6045052"/>
                            <a:gd name="connsiteY7" fmla="*/ 1142978 h 1730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45052" h="1730291" stroke="0" extrusionOk="0">
                              <a:moveTo>
                                <a:pt x="0" y="0"/>
                              </a:moveTo>
                              <a:cubicBezTo>
                                <a:pt x="1394084" y="70585"/>
                                <a:pt x="3584933" y="-228717"/>
                                <a:pt x="6045052" y="0"/>
                              </a:cubicBezTo>
                              <a:cubicBezTo>
                                <a:pt x="6129948" y="444085"/>
                                <a:pt x="5783314" y="869286"/>
                                <a:pt x="6045052" y="1142978"/>
                              </a:cubicBezTo>
                              <a:cubicBezTo>
                                <a:pt x="5967236" y="1223787"/>
                                <a:pt x="5344042" y="1388310"/>
                                <a:pt x="4540642" y="1730291"/>
                              </a:cubicBezTo>
                              <a:cubicBezTo>
                                <a:pt x="2979838" y="1928051"/>
                                <a:pt x="1976461" y="1907997"/>
                                <a:pt x="0" y="1730291"/>
                              </a:cubicBezTo>
                              <a:cubicBezTo>
                                <a:pt x="-148029" y="1007506"/>
                                <a:pt x="63463" y="535979"/>
                                <a:pt x="0" y="0"/>
                              </a:cubicBezTo>
                              <a:close/>
                            </a:path>
                            <a:path w="6045052" h="1730291" fill="darkenLess" stroke="0" extrusionOk="0">
                              <a:moveTo>
                                <a:pt x="4540642" y="1730291"/>
                              </a:moveTo>
                              <a:cubicBezTo>
                                <a:pt x="4584417" y="1533290"/>
                                <a:pt x="4817815" y="1450173"/>
                                <a:pt x="4841524" y="1260440"/>
                              </a:cubicBezTo>
                              <a:cubicBezTo>
                                <a:pt x="5141163" y="1268112"/>
                                <a:pt x="5555693" y="1239700"/>
                                <a:pt x="6045052" y="1142978"/>
                              </a:cubicBezTo>
                              <a:cubicBezTo>
                                <a:pt x="5825679" y="1246857"/>
                                <a:pt x="5041528" y="1627073"/>
                                <a:pt x="4540642" y="1730291"/>
                              </a:cubicBezTo>
                              <a:close/>
                            </a:path>
                            <a:path w="6045052" h="1730291" fill="none" extrusionOk="0">
                              <a:moveTo>
                                <a:pt x="4540642" y="1730291"/>
                              </a:moveTo>
                              <a:cubicBezTo>
                                <a:pt x="4640648" y="1641654"/>
                                <a:pt x="4765068" y="1313045"/>
                                <a:pt x="4841524" y="1260440"/>
                              </a:cubicBezTo>
                              <a:cubicBezTo>
                                <a:pt x="5020516" y="1197267"/>
                                <a:pt x="5444439" y="1245473"/>
                                <a:pt x="6045052" y="1142978"/>
                              </a:cubicBezTo>
                              <a:cubicBezTo>
                                <a:pt x="5511344" y="1301087"/>
                                <a:pt x="4968446" y="1624558"/>
                                <a:pt x="4540642" y="1730291"/>
                              </a:cubicBezTo>
                              <a:cubicBezTo>
                                <a:pt x="2476251" y="1721748"/>
                                <a:pt x="1109643" y="1698796"/>
                                <a:pt x="0" y="1730291"/>
                              </a:cubicBezTo>
                              <a:cubicBezTo>
                                <a:pt x="31284" y="868725"/>
                                <a:pt x="-276335" y="547420"/>
                                <a:pt x="0" y="0"/>
                              </a:cubicBezTo>
                              <a:cubicBezTo>
                                <a:pt x="2126758" y="-111999"/>
                                <a:pt x="3872375" y="195067"/>
                                <a:pt x="6045052" y="0"/>
                              </a:cubicBezTo>
                              <a:cubicBezTo>
                                <a:pt x="6192660" y="132496"/>
                                <a:pt x="6283437" y="926469"/>
                                <a:pt x="6045052" y="1142978"/>
                              </a:cubicBezTo>
                            </a:path>
                            <a:path w="6045052" h="1730291" fill="none" stroke="0" extrusionOk="0">
                              <a:moveTo>
                                <a:pt x="4540642" y="1730291"/>
                              </a:moveTo>
                              <a:cubicBezTo>
                                <a:pt x="4596201" y="1527909"/>
                                <a:pt x="4779092" y="1359040"/>
                                <a:pt x="4841524" y="1260440"/>
                              </a:cubicBezTo>
                              <a:cubicBezTo>
                                <a:pt x="5363976" y="1186578"/>
                                <a:pt x="5912639" y="1185735"/>
                                <a:pt x="6045052" y="1142978"/>
                              </a:cubicBezTo>
                              <a:cubicBezTo>
                                <a:pt x="5818537" y="1360528"/>
                                <a:pt x="5058541" y="1491606"/>
                                <a:pt x="4540642" y="1730291"/>
                              </a:cubicBezTo>
                              <a:cubicBezTo>
                                <a:pt x="3577826" y="1641641"/>
                                <a:pt x="1800973" y="1877258"/>
                                <a:pt x="0" y="1730291"/>
                              </a:cubicBezTo>
                              <a:cubicBezTo>
                                <a:pt x="92985" y="869429"/>
                                <a:pt x="-130274" y="368355"/>
                                <a:pt x="0" y="0"/>
                              </a:cubicBezTo>
                              <a:cubicBezTo>
                                <a:pt x="1277701" y="12231"/>
                                <a:pt x="4677589" y="-197965"/>
                                <a:pt x="6045052" y="0"/>
                              </a:cubicBezTo>
                              <a:cubicBezTo>
                                <a:pt x="5806677" y="463215"/>
                                <a:pt x="5817777" y="656260"/>
                                <a:pt x="6045052" y="1142978"/>
                              </a:cubicBezTo>
                            </a:path>
                            <a:path w="6045052" h="1730291" fill="none" stroke="0" extrusionOk="0">
                              <a:moveTo>
                                <a:pt x="4540642" y="1730291"/>
                              </a:moveTo>
                              <a:cubicBezTo>
                                <a:pt x="4632669" y="1650345"/>
                                <a:pt x="4759099" y="1322789"/>
                                <a:pt x="4841524" y="1260440"/>
                              </a:cubicBezTo>
                              <a:cubicBezTo>
                                <a:pt x="5092851" y="1290656"/>
                                <a:pt x="5429655" y="1182573"/>
                                <a:pt x="6045052" y="1142978"/>
                              </a:cubicBezTo>
                              <a:cubicBezTo>
                                <a:pt x="5656124" y="1296060"/>
                                <a:pt x="4997902" y="1665628"/>
                                <a:pt x="4540642" y="1730291"/>
                              </a:cubicBezTo>
                              <a:cubicBezTo>
                                <a:pt x="2626506" y="1515635"/>
                                <a:pt x="886392" y="1665398"/>
                                <a:pt x="0" y="1730291"/>
                              </a:cubicBezTo>
                              <a:cubicBezTo>
                                <a:pt x="-40843" y="847361"/>
                                <a:pt x="-321979" y="562025"/>
                                <a:pt x="0" y="0"/>
                              </a:cubicBezTo>
                              <a:cubicBezTo>
                                <a:pt x="2282151" y="-91626"/>
                                <a:pt x="3735228" y="94085"/>
                                <a:pt x="6045052" y="0"/>
                              </a:cubicBezTo>
                              <a:cubicBezTo>
                                <a:pt x="6196566" y="184255"/>
                                <a:pt x="6287014" y="911567"/>
                                <a:pt x="6045052" y="1142978"/>
                              </a:cubicBezTo>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23" name="TextBox 22">
                  <a:extLst>
                    <a:ext uri="{FF2B5EF4-FFF2-40B4-BE49-F238E27FC236}">
                      <a16:creationId xmlns:a16="http://schemas.microsoft.com/office/drawing/2014/main" id="{A296FD35-57AA-1817-A5E1-3244C26AAD63}"/>
                    </a:ext>
                  </a:extLst>
                </p:cNvPr>
                <p:cNvSpPr txBox="1"/>
                <p:nvPr/>
              </p:nvSpPr>
              <p:spPr>
                <a:xfrm>
                  <a:off x="1202620" y="2781978"/>
                  <a:ext cx="77800" cy="763659"/>
                </a:xfrm>
                <a:prstGeom prst="rect">
                  <a:avLst/>
                </a:prstGeom>
                <a:noFill/>
              </p:spPr>
              <p:txBody>
                <a:bodyPr wrap="none" rtlCol="0">
                  <a:spAutoFit/>
                </a:bodyPr>
                <a:lstStyle/>
                <a:p>
                  <a:endParaRPr lang="en-US" sz="4000" b="1" dirty="0">
                    <a:latin typeface="Calibri" panose="020F0502020204030204" pitchFamily="34" charset="0"/>
                    <a:cs typeface="Calibri" panose="020F0502020204030204" pitchFamily="34" charset="0"/>
                  </a:endParaRPr>
                </a:p>
              </p:txBody>
            </p:sp>
          </p:grpSp>
          <p:pic>
            <p:nvPicPr>
              <p:cNvPr id="21" name="Picture 20">
                <a:extLst>
                  <a:ext uri="{FF2B5EF4-FFF2-40B4-BE49-F238E27FC236}">
                    <a16:creationId xmlns:a16="http://schemas.microsoft.com/office/drawing/2014/main" id="{6051C7EF-B6FB-1554-9F46-F9F87D03DF61}"/>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33333" y1="34277" x2="65079" y2="34277"/>
                            <a14:foregroundMark x1="53571" y1="27358" x2="68651" y2="35535"/>
                            <a14:foregroundMark x1="43651" y1="10377" x2="44841" y2="11950"/>
                            <a14:foregroundMark x1="48016" y1="32704" x2="53571" y2="23899"/>
                            <a14:foregroundMark x1="52778" y1="24528" x2="57937" y2="40566"/>
                            <a14:foregroundMark x1="62302" y1="29560" x2="67460" y2="38994"/>
                          </a14:backgroundRemoval>
                        </a14:imgEffect>
                        <a14:imgEffect>
                          <a14:saturation sat="300000"/>
                        </a14:imgEffect>
                      </a14:imgLayer>
                    </a14:imgProps>
                  </a:ext>
                </a:extLst>
              </a:blip>
              <a:stretch>
                <a:fillRect/>
              </a:stretch>
            </p:blipFill>
            <p:spPr>
              <a:xfrm>
                <a:off x="1955250" y="1026398"/>
                <a:ext cx="593663" cy="1347163"/>
              </a:xfrm>
              <a:prstGeom prst="rect">
                <a:avLst/>
              </a:prstGeom>
              <a:scene3d>
                <a:camera prst="perspectiveRight"/>
                <a:lightRig rig="threePt" dir="t"/>
              </a:scene3d>
            </p:spPr>
          </p:pic>
        </p:grpSp>
        <p:sp>
          <p:nvSpPr>
            <p:cNvPr id="19" name="TextBox 18">
              <a:extLst>
                <a:ext uri="{FF2B5EF4-FFF2-40B4-BE49-F238E27FC236}">
                  <a16:creationId xmlns:a16="http://schemas.microsoft.com/office/drawing/2014/main" id="{2888C726-062E-DD3F-D2B1-3553C0E8E851}"/>
                </a:ext>
              </a:extLst>
            </p:cNvPr>
            <p:cNvSpPr txBox="1"/>
            <p:nvPr/>
          </p:nvSpPr>
          <p:spPr>
            <a:xfrm>
              <a:off x="5628640" y="1564640"/>
              <a:ext cx="5191760" cy="1384995"/>
            </a:xfrm>
            <a:prstGeom prst="rect">
              <a:avLst/>
            </a:prstGeom>
            <a:noFill/>
          </p:spPr>
          <p:txBody>
            <a:bodyPr wrap="square" rtlCol="0">
              <a:spAutoFit/>
            </a:bodyPr>
            <a:lstStyle/>
            <a:p>
              <a:pPr algn="just"/>
              <a:r>
                <a:rPr lang="vi-VN" sz="2800" b="1" dirty="0">
                  <a:latin typeface="Cambria" panose="02040503050406030204" pitchFamily="18" charset="0"/>
                  <a:ea typeface="Cambria" panose="02040503050406030204" pitchFamily="18" charset="0"/>
                </a:rPr>
                <a:t>Để lập kế hoạch cá nhân, cần thực hiện theo những bước nào?</a:t>
              </a:r>
              <a:endParaRPr lang="en-US" sz="2800" b="1" dirty="0">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3110044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additive="base">
                                        <p:cTn id="13" dur="500" fill="hold"/>
                                        <p:tgtEl>
                                          <p:spTgt spid="17"/>
                                        </p:tgtEl>
                                        <p:attrNameLst>
                                          <p:attrName>ppt_x</p:attrName>
                                        </p:attrNameLst>
                                      </p:cBhvr>
                                      <p:tavLst>
                                        <p:tav tm="0">
                                          <p:val>
                                            <p:strVal val="#ppt_x"/>
                                          </p:val>
                                        </p:tav>
                                        <p:tav tm="100000">
                                          <p:val>
                                            <p:strVal val="#ppt_x"/>
                                          </p:val>
                                        </p:tav>
                                      </p:tavLst>
                                    </p:anim>
                                    <p:anim calcmode="lin" valueType="num">
                                      <p:cBhvr additive="base">
                                        <p:cTn id="1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9" name="Content Placeholder 8" descr="A yellow wood floor with blue sky and clouds&#10;&#10;Description automatically generated">
            <a:extLst>
              <a:ext uri="{FF2B5EF4-FFF2-40B4-BE49-F238E27FC236}">
                <a16:creationId xmlns:a16="http://schemas.microsoft.com/office/drawing/2014/main" id="{299181C5-90B5-B6BC-D6D9-1EF693CB0ACB}"/>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19"/>
          <a:stretch/>
        </p:blipFill>
        <p:spPr>
          <a:xfrm>
            <a:off x="-1504" y="1282"/>
            <a:ext cx="12191980" cy="6856718"/>
          </a:xfrm>
          <a:prstGeom prst="rect">
            <a:avLst/>
          </a:prstGeom>
        </p:spPr>
      </p:pic>
      <p:sp>
        <p:nvSpPr>
          <p:cNvPr id="2" name="Freeform 13">
            <a:extLst>
              <a:ext uri="{FF2B5EF4-FFF2-40B4-BE49-F238E27FC236}">
                <a16:creationId xmlns:a16="http://schemas.microsoft.com/office/drawing/2014/main" id="{BDB6E45E-9FED-6185-3A2A-1F7472155D13}"/>
              </a:ext>
            </a:extLst>
          </p:cNvPr>
          <p:cNvSpPr/>
          <p:nvPr/>
        </p:nvSpPr>
        <p:spPr>
          <a:xfrm>
            <a:off x="874544" y="2007435"/>
            <a:ext cx="2938503" cy="5518077"/>
          </a:xfrm>
          <a:custGeom>
            <a:avLst/>
            <a:gdLst/>
            <a:ahLst/>
            <a:cxnLst/>
            <a:rect l="l" t="t" r="r" b="b"/>
            <a:pathLst>
              <a:path w="1244794" h="2278799">
                <a:moveTo>
                  <a:pt x="0" y="0"/>
                </a:moveTo>
                <a:lnTo>
                  <a:pt x="1244794" y="0"/>
                </a:lnTo>
                <a:lnTo>
                  <a:pt x="1244794" y="2278798"/>
                </a:lnTo>
                <a:lnTo>
                  <a:pt x="0" y="2278798"/>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 name="Freeform 19">
            <a:extLst>
              <a:ext uri="{FF2B5EF4-FFF2-40B4-BE49-F238E27FC236}">
                <a16:creationId xmlns:a16="http://schemas.microsoft.com/office/drawing/2014/main" id="{179B0EA8-B546-DA7F-57C0-4AEEBC9410B1}"/>
              </a:ext>
            </a:extLst>
          </p:cNvPr>
          <p:cNvSpPr/>
          <p:nvPr/>
        </p:nvSpPr>
        <p:spPr>
          <a:xfrm>
            <a:off x="4011224" y="0"/>
            <a:ext cx="6230055" cy="4655387"/>
          </a:xfrm>
          <a:custGeom>
            <a:avLst/>
            <a:gdLst/>
            <a:ahLst/>
            <a:cxnLst/>
            <a:rect l="l" t="t" r="r" b="b"/>
            <a:pathLst>
              <a:path w="3749862" h="2517095">
                <a:moveTo>
                  <a:pt x="0" y="0"/>
                </a:moveTo>
                <a:lnTo>
                  <a:pt x="3749862" y="0"/>
                </a:lnTo>
                <a:lnTo>
                  <a:pt x="3749862" y="2517095"/>
                </a:lnTo>
                <a:lnTo>
                  <a:pt x="0" y="2517095"/>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4" name="Picture 3">
            <a:extLst>
              <a:ext uri="{FF2B5EF4-FFF2-40B4-BE49-F238E27FC236}">
                <a16:creationId xmlns:a16="http://schemas.microsoft.com/office/drawing/2014/main" id="{99DA14CF-8B9B-4557-4B7D-3D1A705B51C5}"/>
              </a:ext>
            </a:extLst>
          </p:cNvPr>
          <p:cNvPicPr>
            <a:picLocks noChangeAspect="1"/>
          </p:cNvPicPr>
          <p:nvPr/>
        </p:nvPicPr>
        <p:blipFill>
          <a:blip r:embed="rId5"/>
          <a:stretch>
            <a:fillRect/>
          </a:stretch>
        </p:blipFill>
        <p:spPr>
          <a:xfrm>
            <a:off x="4343153" y="1276991"/>
            <a:ext cx="5700254" cy="2780017"/>
          </a:xfrm>
          <a:prstGeom prst="rect">
            <a:avLst/>
          </a:prstGeom>
        </p:spPr>
      </p:pic>
    </p:spTree>
    <p:extLst>
      <p:ext uri="{BB962C8B-B14F-4D97-AF65-F5344CB8AC3E}">
        <p14:creationId xmlns:p14="http://schemas.microsoft.com/office/powerpoint/2010/main" val="183813456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387</TotalTime>
  <Words>432</Words>
  <Application>Microsoft Office PowerPoint</Application>
  <PresentationFormat>Widescreen</PresentationFormat>
  <Paragraphs>22</Paragraphs>
  <Slides>21</Slides>
  <Notes>0</Notes>
  <HiddenSlides>0</HiddenSlides>
  <MMClips>1</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21</vt:i4>
      </vt:variant>
    </vt:vector>
  </HeadingPairs>
  <TitlesOfParts>
    <vt:vector size="30" baseType="lpstr">
      <vt:lpstr>Calibri</vt:lpstr>
      <vt:lpstr>Arial</vt:lpstr>
      <vt:lpstr>Cambria</vt:lpstr>
      <vt:lpstr>Aptos Display</vt:lpstr>
      <vt:lpstr>Aptos</vt:lpstr>
      <vt:lpstr>Times New Roman</vt:lpstr>
      <vt:lpstr>Office Theme</vt:lpstr>
      <vt:lpstr>Office 主题</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VH54</dc:subject>
  <dc:creator>Huong Thao - 0972115126</dc:creator>
  <cp:keywords>MNT;MANGNONTEAM</cp:keywords>
  <dc:description>VH54</dc:description>
  <cp:lastModifiedBy>Thao Tran</cp:lastModifiedBy>
  <cp:revision>17</cp:revision>
  <dcterms:created xsi:type="dcterms:W3CDTF">2023-06-16T08:43:46Z</dcterms:created>
  <dcterms:modified xsi:type="dcterms:W3CDTF">2024-11-24T13:30:00Z</dcterms:modified>
  <cp:category>VH54</cp:category>
  <cp:version>VH54</cp:version>
</cp:coreProperties>
</file>