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12/02/2025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round pink circle with white text and a black background&#10;&#10;Description automatically generated">
            <a:extLst>
              <a:ext uri="{FF2B5EF4-FFF2-40B4-BE49-F238E27FC236}">
                <a16:creationId xmlns:a16="http://schemas.microsoft.com/office/drawing/2014/main" id="{AD02E074-2223-E7E3-293D-51C4C1B5B1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audio" Target="../media/audio1.wav"/><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pic>
        <p:nvPicPr>
          <p:cNvPr id="11" name="Picture 10" descr="A round pink circle with white text and a black background&#10;&#10;Description automatically generated">
            <a:extLst>
              <a:ext uri="{FF2B5EF4-FFF2-40B4-BE49-F238E27FC236}">
                <a16:creationId xmlns:a16="http://schemas.microsoft.com/office/drawing/2014/main" id="{3CDB8547-386E-4FBF-56DD-AFC25373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đã bãn 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7512BA3C-D93F-8A23-80F6-D80B50BECC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6A1C5DFE-C2E9-6B3D-5E64-27AFD0CCC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pic>
        <p:nvPicPr>
          <p:cNvPr id="2" name="Picture 1" descr="A round pink circle with white text and a black background&#10;&#10;Description automatically generated">
            <a:extLst>
              <a:ext uri="{FF2B5EF4-FFF2-40B4-BE49-F238E27FC236}">
                <a16:creationId xmlns:a16="http://schemas.microsoft.com/office/drawing/2014/main" id="{31D3D5BF-0449-B5BC-7593-D3394FFD3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185" y="0"/>
            <a:ext cx="1603186" cy="1603186"/>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766</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51</cp:revision>
  <dcterms:created xsi:type="dcterms:W3CDTF">2024-12-12T12:28:30Z</dcterms:created>
  <dcterms:modified xsi:type="dcterms:W3CDTF">2025-02-12T01:21:39Z</dcterms:modified>
</cp:coreProperties>
</file>