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15"/>
  </p:notesMasterIdLst>
  <p:sldIdLst>
    <p:sldId id="276" r:id="rId4"/>
    <p:sldId id="321" r:id="rId5"/>
    <p:sldId id="322" r:id="rId6"/>
    <p:sldId id="324" r:id="rId7"/>
    <p:sldId id="329" r:id="rId8"/>
    <p:sldId id="326" r:id="rId9"/>
    <p:sldId id="331" r:id="rId10"/>
    <p:sldId id="285" r:id="rId11"/>
    <p:sldId id="288" r:id="rId12"/>
    <p:sldId id="328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(</a:t>
            </a:r>
            <a:r>
              <a:rPr lang="en-US" b="1" dirty="0" err="1"/>
              <a:t>Thầy</a:t>
            </a:r>
            <a:r>
              <a:rPr lang="en-US" b="1" dirty="0"/>
              <a:t> </a:t>
            </a:r>
            <a:r>
              <a:rPr lang="en-US" b="1" dirty="0" err="1"/>
              <a:t>cô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cài</a:t>
            </a:r>
            <a:r>
              <a:rPr lang="en-US" b="1" dirty="0"/>
              <a:t> hyperlink)</a:t>
            </a:r>
          </a:p>
          <a:p>
            <a:r>
              <a:rPr lang="en-US" b="1" dirty="0"/>
              <a:t>Game by </a:t>
            </a:r>
            <a:r>
              <a:rPr lang="en-US" b="1" dirty="0" err="1"/>
              <a:t>Măng</a:t>
            </a:r>
            <a:r>
              <a:rPr lang="en-US" b="1" dirty="0"/>
              <a:t> Non – </a:t>
            </a:r>
            <a:r>
              <a:rPr lang="en-US" b="1" dirty="0" err="1"/>
              <a:t>Tài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Tiểu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, </a:t>
            </a:r>
            <a:r>
              <a:rPr lang="en-US" b="1" dirty="0" err="1"/>
              <a:t>cấm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buôn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reup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mọi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. </a:t>
            </a:r>
          </a:p>
          <a:p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cô</a:t>
            </a:r>
            <a:r>
              <a:rPr lang="en-US" i="1" dirty="0"/>
              <a:t> </a:t>
            </a:r>
            <a:r>
              <a:rPr lang="en-US" i="1" dirty="0" err="1"/>
              <a:t>Hương</a:t>
            </a:r>
            <a:r>
              <a:rPr lang="en-US" i="1" dirty="0"/>
              <a:t> </a:t>
            </a:r>
            <a:r>
              <a:rPr lang="en-US" i="1" dirty="0" err="1"/>
              <a:t>Thảo</a:t>
            </a:r>
            <a:r>
              <a:rPr lang="en-US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96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0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63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2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" Target="slide1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65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44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4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km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4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……. km?</a:t>
                </a:r>
                <a:endPara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653436"/>
              </a:xfrm>
              <a:prstGeom prst="rect">
                <a:avLst/>
              </a:prstGeom>
              <a:blipFill>
                <a:blip r:embed="rId5"/>
                <a:stretch>
                  <a:fillRect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617221" y="2251507"/>
                <a:ext cx="5751682" cy="4249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1" y="2251507"/>
                <a:ext cx="5751682" cy="4249753"/>
              </a:xfrm>
              <a:prstGeom prst="rect">
                <a:avLst/>
              </a:prstGeom>
              <a:blipFill>
                <a:blip r:embed="rId5"/>
                <a:stretch>
                  <a:fillRect l="-212" t="-1004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sX0" fmla="*/ 0 w 7820286"/>
                  <a:gd name="csY0" fmla="*/ 0 h 1220855"/>
                  <a:gd name="csX1" fmla="*/ 278054 w 7820286"/>
                  <a:gd name="csY1" fmla="*/ 0 h 1220855"/>
                  <a:gd name="csX2" fmla="*/ 790717 w 7820286"/>
                  <a:gd name="csY2" fmla="*/ 0 h 1220855"/>
                  <a:gd name="csX3" fmla="*/ 1381584 w 7820286"/>
                  <a:gd name="csY3" fmla="*/ 0 h 1220855"/>
                  <a:gd name="csX4" fmla="*/ 1972449 w 7820286"/>
                  <a:gd name="csY4" fmla="*/ 0 h 1220855"/>
                  <a:gd name="csX5" fmla="*/ 2485113 w 7820286"/>
                  <a:gd name="csY5" fmla="*/ 0 h 1220855"/>
                  <a:gd name="csX6" fmla="*/ 2919573 w 7820286"/>
                  <a:gd name="csY6" fmla="*/ 0 h 1220855"/>
                  <a:gd name="csX7" fmla="*/ 3510439 w 7820286"/>
                  <a:gd name="csY7" fmla="*/ 0 h 1220855"/>
                  <a:gd name="csX8" fmla="*/ 3788493 w 7820286"/>
                  <a:gd name="csY8" fmla="*/ 0 h 1220855"/>
                  <a:gd name="csX9" fmla="*/ 4144751 w 7820286"/>
                  <a:gd name="csY9" fmla="*/ 0 h 1220855"/>
                  <a:gd name="csX10" fmla="*/ 4501008 w 7820286"/>
                  <a:gd name="csY10" fmla="*/ 0 h 1220855"/>
                  <a:gd name="csX11" fmla="*/ 4779063 w 7820286"/>
                  <a:gd name="csY11" fmla="*/ 0 h 1220855"/>
                  <a:gd name="csX12" fmla="*/ 5213523 w 7820286"/>
                  <a:gd name="csY12" fmla="*/ 0 h 1220855"/>
                  <a:gd name="csX13" fmla="*/ 5491578 w 7820286"/>
                  <a:gd name="csY13" fmla="*/ 0 h 1220855"/>
                  <a:gd name="csX14" fmla="*/ 5926038 w 7820286"/>
                  <a:gd name="csY14" fmla="*/ 0 h 1220855"/>
                  <a:gd name="csX15" fmla="*/ 6438702 w 7820286"/>
                  <a:gd name="csY15" fmla="*/ 0 h 1220855"/>
                  <a:gd name="csX16" fmla="*/ 7029568 w 7820286"/>
                  <a:gd name="csY16" fmla="*/ 0 h 1220855"/>
                  <a:gd name="csX17" fmla="*/ 7820286 w 7820286"/>
                  <a:gd name="csY17" fmla="*/ 0 h 1220855"/>
                  <a:gd name="csX18" fmla="*/ 7820286 w 7820286"/>
                  <a:gd name="csY18" fmla="*/ 419159 h 1220855"/>
                  <a:gd name="csX19" fmla="*/ 7820286 w 7820286"/>
                  <a:gd name="csY19" fmla="*/ 801695 h 1220855"/>
                  <a:gd name="csX20" fmla="*/ 7820286 w 7820286"/>
                  <a:gd name="csY20" fmla="*/ 1220855 h 1220855"/>
                  <a:gd name="csX21" fmla="*/ 7464028 w 7820286"/>
                  <a:gd name="csY21" fmla="*/ 1220855 h 1220855"/>
                  <a:gd name="csX22" fmla="*/ 6951365 w 7820286"/>
                  <a:gd name="csY22" fmla="*/ 1220855 h 1220855"/>
                  <a:gd name="csX23" fmla="*/ 6595107 w 7820286"/>
                  <a:gd name="csY23" fmla="*/ 1220855 h 1220855"/>
                  <a:gd name="csX24" fmla="*/ 6160647 w 7820286"/>
                  <a:gd name="csY24" fmla="*/ 1220855 h 1220855"/>
                  <a:gd name="csX25" fmla="*/ 5647984 w 7820286"/>
                  <a:gd name="csY25" fmla="*/ 1220855 h 1220855"/>
                  <a:gd name="csX26" fmla="*/ 5448132 w 7820286"/>
                  <a:gd name="csY26" fmla="*/ 1220855 h 1220855"/>
                  <a:gd name="csX27" fmla="*/ 5013672 w 7820286"/>
                  <a:gd name="csY27" fmla="*/ 1220855 h 1220855"/>
                  <a:gd name="csX28" fmla="*/ 4501008 w 7820286"/>
                  <a:gd name="csY28" fmla="*/ 1220855 h 1220855"/>
                  <a:gd name="csX29" fmla="*/ 3988345 w 7820286"/>
                  <a:gd name="csY29" fmla="*/ 1220855 h 1220855"/>
                  <a:gd name="csX30" fmla="*/ 3710291 w 7820286"/>
                  <a:gd name="csY30" fmla="*/ 1220855 h 1220855"/>
                  <a:gd name="csX31" fmla="*/ 3354033 w 7820286"/>
                  <a:gd name="csY31" fmla="*/ 1220855 h 1220855"/>
                  <a:gd name="csX32" fmla="*/ 2919573 w 7820286"/>
                  <a:gd name="csY32" fmla="*/ 1220855 h 1220855"/>
                  <a:gd name="csX33" fmla="*/ 2641518 w 7820286"/>
                  <a:gd name="csY33" fmla="*/ 1220855 h 1220855"/>
                  <a:gd name="csX34" fmla="*/ 2207058 w 7820286"/>
                  <a:gd name="csY34" fmla="*/ 1220855 h 1220855"/>
                  <a:gd name="csX35" fmla="*/ 1772598 w 7820286"/>
                  <a:gd name="csY35" fmla="*/ 1220855 h 1220855"/>
                  <a:gd name="csX36" fmla="*/ 1259934 w 7820286"/>
                  <a:gd name="csY36" fmla="*/ 1220855 h 1220855"/>
                  <a:gd name="csX37" fmla="*/ 747271 w 7820286"/>
                  <a:gd name="csY37" fmla="*/ 1220855 h 1220855"/>
                  <a:gd name="csX38" fmla="*/ 469217 w 7820286"/>
                  <a:gd name="csY38" fmla="*/ 1220855 h 1220855"/>
                  <a:gd name="csX39" fmla="*/ 0 w 7820286"/>
                  <a:gd name="csY39" fmla="*/ 1220855 h 1220855"/>
                  <a:gd name="csX40" fmla="*/ 0 w 7820286"/>
                  <a:gd name="csY40" fmla="*/ 826112 h 1220855"/>
                  <a:gd name="csX41" fmla="*/ 0 w 7820286"/>
                  <a:gd name="csY41" fmla="*/ 443577 h 1220855"/>
                  <a:gd name="csX42" fmla="*/ 0 w 7820286"/>
                  <a:gd name="csY42" fmla="*/ 0 h 1220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sX0" fmla="*/ 0 w 7820286"/>
                    <a:gd name="csY0" fmla="*/ 0 h 1220855"/>
                    <a:gd name="csX1" fmla="*/ 278054 w 7820286"/>
                    <a:gd name="csY1" fmla="*/ 0 h 1220855"/>
                    <a:gd name="csX2" fmla="*/ 790717 w 7820286"/>
                    <a:gd name="csY2" fmla="*/ 0 h 1220855"/>
                    <a:gd name="csX3" fmla="*/ 1381584 w 7820286"/>
                    <a:gd name="csY3" fmla="*/ 0 h 1220855"/>
                    <a:gd name="csX4" fmla="*/ 1972449 w 7820286"/>
                    <a:gd name="csY4" fmla="*/ 0 h 1220855"/>
                    <a:gd name="csX5" fmla="*/ 2485113 w 7820286"/>
                    <a:gd name="csY5" fmla="*/ 0 h 1220855"/>
                    <a:gd name="csX6" fmla="*/ 2919573 w 7820286"/>
                    <a:gd name="csY6" fmla="*/ 0 h 1220855"/>
                    <a:gd name="csX7" fmla="*/ 3510439 w 7820286"/>
                    <a:gd name="csY7" fmla="*/ 0 h 1220855"/>
                    <a:gd name="csX8" fmla="*/ 3788494 w 7820286"/>
                    <a:gd name="csY8" fmla="*/ 0 h 1220855"/>
                    <a:gd name="csX9" fmla="*/ 4144751 w 7820286"/>
                    <a:gd name="csY9" fmla="*/ 0 h 1220855"/>
                    <a:gd name="csX10" fmla="*/ 4501009 w 7820286"/>
                    <a:gd name="csY10" fmla="*/ 0 h 1220855"/>
                    <a:gd name="csX11" fmla="*/ 4779063 w 7820286"/>
                    <a:gd name="csY11" fmla="*/ 0 h 1220855"/>
                    <a:gd name="csX12" fmla="*/ 5213524 w 7820286"/>
                    <a:gd name="csY12" fmla="*/ 0 h 1220855"/>
                    <a:gd name="csX13" fmla="*/ 5491578 w 7820286"/>
                    <a:gd name="csY13" fmla="*/ 0 h 1220855"/>
                    <a:gd name="csX14" fmla="*/ 5926039 w 7820286"/>
                    <a:gd name="csY14" fmla="*/ 0 h 1220855"/>
                    <a:gd name="csX15" fmla="*/ 6438701 w 7820286"/>
                    <a:gd name="csY15" fmla="*/ 0 h 1220855"/>
                    <a:gd name="csX16" fmla="*/ 7029568 w 7820286"/>
                    <a:gd name="csY16" fmla="*/ 0 h 1220855"/>
                    <a:gd name="csX17" fmla="*/ 7820286 w 7820286"/>
                    <a:gd name="csY17" fmla="*/ 0 h 1220855"/>
                    <a:gd name="csX18" fmla="*/ 7820286 w 7820286"/>
                    <a:gd name="csY18" fmla="*/ 419159 h 1220855"/>
                    <a:gd name="csX19" fmla="*/ 7820286 w 7820286"/>
                    <a:gd name="csY19" fmla="*/ 801695 h 1220855"/>
                    <a:gd name="csX20" fmla="*/ 7820286 w 7820286"/>
                    <a:gd name="csY20" fmla="*/ 1220855 h 1220855"/>
                    <a:gd name="csX21" fmla="*/ 7464028 w 7820286"/>
                    <a:gd name="csY21" fmla="*/ 1220855 h 1220855"/>
                    <a:gd name="csX22" fmla="*/ 6951365 w 7820286"/>
                    <a:gd name="csY22" fmla="*/ 1220855 h 1220855"/>
                    <a:gd name="csX23" fmla="*/ 6595107 w 7820286"/>
                    <a:gd name="csY23" fmla="*/ 1220855 h 1220855"/>
                    <a:gd name="csX24" fmla="*/ 6160647 w 7820286"/>
                    <a:gd name="csY24" fmla="*/ 1220855 h 1220855"/>
                    <a:gd name="csX25" fmla="*/ 5647984 w 7820286"/>
                    <a:gd name="csY25" fmla="*/ 1220855 h 1220855"/>
                    <a:gd name="csX26" fmla="*/ 5448132 w 7820286"/>
                    <a:gd name="csY26" fmla="*/ 1220855 h 1220855"/>
                    <a:gd name="csX27" fmla="*/ 5013672 w 7820286"/>
                    <a:gd name="csY27" fmla="*/ 1220855 h 1220855"/>
                    <a:gd name="csX28" fmla="*/ 4501009 w 7820286"/>
                    <a:gd name="csY28" fmla="*/ 1220855 h 1220855"/>
                    <a:gd name="csX29" fmla="*/ 3988345 w 7820286"/>
                    <a:gd name="csY29" fmla="*/ 1220855 h 1220855"/>
                    <a:gd name="csX30" fmla="*/ 3710291 w 7820286"/>
                    <a:gd name="csY30" fmla="*/ 1220855 h 1220855"/>
                    <a:gd name="csX31" fmla="*/ 3354034 w 7820286"/>
                    <a:gd name="csY31" fmla="*/ 1220855 h 1220855"/>
                    <a:gd name="csX32" fmla="*/ 2919573 w 7820286"/>
                    <a:gd name="csY32" fmla="*/ 1220855 h 1220855"/>
                    <a:gd name="csX33" fmla="*/ 2641519 w 7820286"/>
                    <a:gd name="csY33" fmla="*/ 1220855 h 1220855"/>
                    <a:gd name="csX34" fmla="*/ 2207058 w 7820286"/>
                    <a:gd name="csY34" fmla="*/ 1220855 h 1220855"/>
                    <a:gd name="csX35" fmla="*/ 1772598 w 7820286"/>
                    <a:gd name="csY35" fmla="*/ 1220855 h 1220855"/>
                    <a:gd name="csX36" fmla="*/ 1259934 w 7820286"/>
                    <a:gd name="csY36" fmla="*/ 1220855 h 1220855"/>
                    <a:gd name="csX37" fmla="*/ 747271 w 7820286"/>
                    <a:gd name="csY37" fmla="*/ 1220855 h 1220855"/>
                    <a:gd name="csX38" fmla="*/ 469217 w 7820286"/>
                    <a:gd name="csY38" fmla="*/ 1220855 h 1220855"/>
                    <a:gd name="csX39" fmla="*/ 0 w 7820286"/>
                    <a:gd name="csY39" fmla="*/ 1220855 h 1220855"/>
                    <a:gd name="csX40" fmla="*/ 0 w 7820286"/>
                    <a:gd name="csY40" fmla="*/ 826112 h 1220855"/>
                    <a:gd name="csX41" fmla="*/ 0 w 7820286"/>
                    <a:gd name="csY41" fmla="*/ 443577 h 1220855"/>
                    <a:gd name="csX42" fmla="*/ 0 w 7820286"/>
                    <a:gd name="csY42" fmla="*/ 0 h 12208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  <a:cxn ang="0">
                      <a:pos x="csX38" y="csY38"/>
                    </a:cxn>
                    <a:cxn ang="0">
                      <a:pos x="csX39" y="csY39"/>
                    </a:cxn>
                    <a:cxn ang="0">
                      <a:pos x="csX40" y="csY40"/>
                    </a:cxn>
                    <a:cxn ang="0">
                      <a:pos x="csX41" y="csY41"/>
                    </a:cxn>
                    <a:cxn ang="0">
                      <a:pos x="csX42" y="cs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sX0" fmla="*/ 0 w 7820286"/>
                    <a:gd name="csY0" fmla="*/ 0 h 1220855"/>
                    <a:gd name="csX1" fmla="*/ 278054 w 7820286"/>
                    <a:gd name="csY1" fmla="*/ 0 h 1220855"/>
                    <a:gd name="csX2" fmla="*/ 790717 w 7820286"/>
                    <a:gd name="csY2" fmla="*/ 0 h 1220855"/>
                    <a:gd name="csX3" fmla="*/ 1381584 w 7820286"/>
                    <a:gd name="csY3" fmla="*/ 0 h 1220855"/>
                    <a:gd name="csX4" fmla="*/ 1972449 w 7820286"/>
                    <a:gd name="csY4" fmla="*/ 0 h 1220855"/>
                    <a:gd name="csX5" fmla="*/ 2485113 w 7820286"/>
                    <a:gd name="csY5" fmla="*/ 0 h 1220855"/>
                    <a:gd name="csX6" fmla="*/ 2919573 w 7820286"/>
                    <a:gd name="csY6" fmla="*/ 0 h 1220855"/>
                    <a:gd name="csX7" fmla="*/ 3510439 w 7820286"/>
                    <a:gd name="csY7" fmla="*/ 0 h 1220855"/>
                    <a:gd name="csX8" fmla="*/ 3788494 w 7820286"/>
                    <a:gd name="csY8" fmla="*/ 0 h 1220855"/>
                    <a:gd name="csX9" fmla="*/ 4144751 w 7820286"/>
                    <a:gd name="csY9" fmla="*/ 0 h 1220855"/>
                    <a:gd name="csX10" fmla="*/ 4501009 w 7820286"/>
                    <a:gd name="csY10" fmla="*/ 0 h 1220855"/>
                    <a:gd name="csX11" fmla="*/ 4779063 w 7820286"/>
                    <a:gd name="csY11" fmla="*/ 0 h 1220855"/>
                    <a:gd name="csX12" fmla="*/ 5213524 w 7820286"/>
                    <a:gd name="csY12" fmla="*/ 0 h 1220855"/>
                    <a:gd name="csX13" fmla="*/ 5491578 w 7820286"/>
                    <a:gd name="csY13" fmla="*/ 0 h 1220855"/>
                    <a:gd name="csX14" fmla="*/ 5926039 w 7820286"/>
                    <a:gd name="csY14" fmla="*/ 0 h 1220855"/>
                    <a:gd name="csX15" fmla="*/ 6438701 w 7820286"/>
                    <a:gd name="csY15" fmla="*/ 0 h 1220855"/>
                    <a:gd name="csX16" fmla="*/ 7029568 w 7820286"/>
                    <a:gd name="csY16" fmla="*/ 0 h 1220855"/>
                    <a:gd name="csX17" fmla="*/ 7820286 w 7820286"/>
                    <a:gd name="csY17" fmla="*/ 0 h 1220855"/>
                    <a:gd name="csX18" fmla="*/ 7820286 w 7820286"/>
                    <a:gd name="csY18" fmla="*/ 419159 h 1220855"/>
                    <a:gd name="csX19" fmla="*/ 7820286 w 7820286"/>
                    <a:gd name="csY19" fmla="*/ 801695 h 1220855"/>
                    <a:gd name="csX20" fmla="*/ 7820286 w 7820286"/>
                    <a:gd name="csY20" fmla="*/ 1220855 h 1220855"/>
                    <a:gd name="csX21" fmla="*/ 7464028 w 7820286"/>
                    <a:gd name="csY21" fmla="*/ 1220855 h 1220855"/>
                    <a:gd name="csX22" fmla="*/ 6951365 w 7820286"/>
                    <a:gd name="csY22" fmla="*/ 1220855 h 1220855"/>
                    <a:gd name="csX23" fmla="*/ 6595107 w 7820286"/>
                    <a:gd name="csY23" fmla="*/ 1220855 h 1220855"/>
                    <a:gd name="csX24" fmla="*/ 6160647 w 7820286"/>
                    <a:gd name="csY24" fmla="*/ 1220855 h 1220855"/>
                    <a:gd name="csX25" fmla="*/ 5647984 w 7820286"/>
                    <a:gd name="csY25" fmla="*/ 1220855 h 1220855"/>
                    <a:gd name="csX26" fmla="*/ 5448132 w 7820286"/>
                    <a:gd name="csY26" fmla="*/ 1220855 h 1220855"/>
                    <a:gd name="csX27" fmla="*/ 5013672 w 7820286"/>
                    <a:gd name="csY27" fmla="*/ 1220855 h 1220855"/>
                    <a:gd name="csX28" fmla="*/ 4501009 w 7820286"/>
                    <a:gd name="csY28" fmla="*/ 1220855 h 1220855"/>
                    <a:gd name="csX29" fmla="*/ 3988345 w 7820286"/>
                    <a:gd name="csY29" fmla="*/ 1220855 h 1220855"/>
                    <a:gd name="csX30" fmla="*/ 3710291 w 7820286"/>
                    <a:gd name="csY30" fmla="*/ 1220855 h 1220855"/>
                    <a:gd name="csX31" fmla="*/ 3354034 w 7820286"/>
                    <a:gd name="csY31" fmla="*/ 1220855 h 1220855"/>
                    <a:gd name="csX32" fmla="*/ 2919573 w 7820286"/>
                    <a:gd name="csY32" fmla="*/ 1220855 h 1220855"/>
                    <a:gd name="csX33" fmla="*/ 2641519 w 7820286"/>
                    <a:gd name="csY33" fmla="*/ 1220855 h 1220855"/>
                    <a:gd name="csX34" fmla="*/ 2207058 w 7820286"/>
                    <a:gd name="csY34" fmla="*/ 1220855 h 1220855"/>
                    <a:gd name="csX35" fmla="*/ 1772598 w 7820286"/>
                    <a:gd name="csY35" fmla="*/ 1220855 h 1220855"/>
                    <a:gd name="csX36" fmla="*/ 1259934 w 7820286"/>
                    <a:gd name="csY36" fmla="*/ 1220855 h 1220855"/>
                    <a:gd name="csX37" fmla="*/ 747271 w 7820286"/>
                    <a:gd name="csY37" fmla="*/ 1220855 h 1220855"/>
                    <a:gd name="csX38" fmla="*/ 469217 w 7820286"/>
                    <a:gd name="csY38" fmla="*/ 1220855 h 1220855"/>
                    <a:gd name="csX39" fmla="*/ 0 w 7820286"/>
                    <a:gd name="csY39" fmla="*/ 1220855 h 1220855"/>
                    <a:gd name="csX40" fmla="*/ 0 w 7820286"/>
                    <a:gd name="csY40" fmla="*/ 826112 h 1220855"/>
                    <a:gd name="csX41" fmla="*/ 0 w 7820286"/>
                    <a:gd name="csY41" fmla="*/ 443577 h 1220855"/>
                    <a:gd name="csX42" fmla="*/ 0 w 7820286"/>
                    <a:gd name="csY42" fmla="*/ 0 h 12208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  <a:cxn ang="0">
                      <a:pos x="csX38" y="csY38"/>
                    </a:cxn>
                    <a:cxn ang="0">
                      <a:pos x="csX39" y="csY39"/>
                    </a:cxn>
                    <a:cxn ang="0">
                      <a:pos x="csX40" y="csY40"/>
                    </a:cxn>
                    <a:cxn ang="0">
                      <a:pos x="csX41" y="csY41"/>
                    </a:cxn>
                    <a:cxn ang="0">
                      <a:pos x="csX42" y="cs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682876" y="2267101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1307804" y="2267099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04" y="2267099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98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1307804" y="3118832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1902696" y="3724344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6" y="3724344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oán lớp 4 Kết nối tri thức Bài 63: Phép nhân phân số (trang 86, 87, 88,  89, 90 Tập 2) | Giải Toán lớp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1" y="1991793"/>
            <a:ext cx="4292254" cy="34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5907605" y="2234013"/>
                <a:ext cx="131589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05" y="2234013"/>
                <a:ext cx="131589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4288220" y="2234013"/>
                <a:ext cx="256670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0" y="2234013"/>
                <a:ext cx="2566701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3371583" y="2267099"/>
                <a:ext cx="152045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83" y="2267099"/>
                <a:ext cx="1520457" cy="892552"/>
              </a:xfrm>
              <a:prstGeom prst="rect">
                <a:avLst/>
              </a:prstGeom>
              <a:blipFill>
                <a:blip r:embed="rId9"/>
                <a:stretch>
                  <a:fillRect l="-1200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50317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54570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54570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38568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00236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00236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020186" y="5031627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6" y="5031627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00631" y="3865464"/>
            <a:ext cx="10881360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</a:rPr>
              <a:t>Muốn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tự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nhiên</a:t>
            </a:r>
            <a:r>
              <a:rPr lang="en-US" sz="3200" dirty="0">
                <a:solidFill>
                  <a:srgbClr val="00B050"/>
                </a:solidFill>
              </a:rPr>
              <a:t>, ta </a:t>
            </a:r>
            <a:r>
              <a:rPr lang="en-US" sz="3200" dirty="0" err="1">
                <a:solidFill>
                  <a:srgbClr val="00B050"/>
                </a:solidFill>
              </a:rPr>
              <a:t>lấy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tử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và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giữ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nguyên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mẫu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5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6"/>
                <a:stretch>
                  <a:fillRect l="-225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466</Words>
  <Application>Microsoft Office PowerPoint</Application>
  <PresentationFormat>Widescreen</PresentationFormat>
  <Paragraphs>60</Paragraphs>
  <Slides>11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Ý Nhi</cp:lastModifiedBy>
  <cp:revision>34</cp:revision>
  <dcterms:created xsi:type="dcterms:W3CDTF">2024-01-09T02:07:03Z</dcterms:created>
  <dcterms:modified xsi:type="dcterms:W3CDTF">2026-04-19T12:32:09Z</dcterms:modified>
</cp:coreProperties>
</file>