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62" r:id="rId3"/>
    <p:sldId id="335" r:id="rId4"/>
    <p:sldId id="323" r:id="rId5"/>
    <p:sldId id="352" r:id="rId6"/>
    <p:sldId id="334" r:id="rId7"/>
    <p:sldId id="363" r:id="rId8"/>
    <p:sldId id="371" r:id="rId9"/>
    <p:sldId id="372" r:id="rId10"/>
    <p:sldId id="373" r:id="rId11"/>
    <p:sldId id="374" r:id="rId12"/>
    <p:sldId id="375" r:id="rId13"/>
    <p:sldId id="376" r:id="rId14"/>
    <p:sldId id="359"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B50A-3A67-D01B-F39D-DAFC9F74D8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03F9-9490-5E19-4379-71A5424FF939}"/>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5" name="Footer Placeholder 4">
            <a:extLst>
              <a:ext uri="{FF2B5EF4-FFF2-40B4-BE49-F238E27FC236}">
                <a16:creationId xmlns:a16="http://schemas.microsoft.com/office/drawing/2014/main" id="{E1759D94-A722-B30F-72D3-6372E5478E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3E1A-C4AA-8FFE-9B5B-9A18F121269D}"/>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B7E9-9305-5034-63A0-25B1EA2019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A49DA-F44D-A951-552C-2C4F3029CF8A}"/>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5" name="Footer Placeholder 4">
            <a:extLst>
              <a:ext uri="{FF2B5EF4-FFF2-40B4-BE49-F238E27FC236}">
                <a16:creationId xmlns:a16="http://schemas.microsoft.com/office/drawing/2014/main" id="{D9E3FF0B-4E49-004E-3D48-CA89E318C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137F12-CD1B-7046-0D7A-A86AD02CD6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EDE2-C6DF-3036-AD31-FE3483DA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47B2-D7E8-5D52-E9E4-8565AAE8C314}"/>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6" name="Footer Placeholder 5">
            <a:extLst>
              <a:ext uri="{FF2B5EF4-FFF2-40B4-BE49-F238E27FC236}">
                <a16:creationId xmlns:a16="http://schemas.microsoft.com/office/drawing/2014/main" id="{6C0EE2ED-A785-9A2A-F18C-62776D1A0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6C2D69-41CB-9926-9417-AB4F54282E8E}"/>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6B1-A822-E740-306F-F94A4BC7149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60A0E-EFD1-5D3E-1144-79CEDC1E0B2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8" name="Footer Placeholder 7">
            <a:extLst>
              <a:ext uri="{FF2B5EF4-FFF2-40B4-BE49-F238E27FC236}">
                <a16:creationId xmlns:a16="http://schemas.microsoft.com/office/drawing/2014/main" id="{E9D3FC64-A4A6-E3B0-F62F-6996642FCC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57B24B-7419-2694-E151-2481D43F559F}"/>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2/12/2025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B38E646F-8FB7-F2A9-23FD-754226BD38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8" y="0"/>
            <a:ext cx="1516477" cy="1516477"/>
          </a:xfrm>
          <a:prstGeom prst="rect">
            <a:avLst/>
          </a:prstGeom>
        </p:spPr>
      </p:pic>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244382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1690724518"/>
              </p:ext>
            </p:extLst>
          </p:nvPr>
        </p:nvGraphicFramePr>
        <p:xfrm>
          <a:off x="731875" y="3018846"/>
          <a:ext cx="10515600" cy="103632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cà chua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chà là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cây bơ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cây cà chua, chà là, bơ để 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cây cà chua đã đổi là: 24 : 2 = 12 (cây)</a:t>
            </a:r>
          </a:p>
          <a:p>
            <a:pPr algn="just"/>
            <a:r>
              <a:rPr lang="vi-VN" sz="2800" dirty="0">
                <a:solidFill>
                  <a:srgbClr val="FF0066"/>
                </a:solidFill>
                <a:latin typeface="Cambria" panose="02040503050406030204" pitchFamily="18" charset="0"/>
                <a:ea typeface="Cambria" panose="02040503050406030204" pitchFamily="18" charset="0"/>
              </a:rPr>
              <a:t>Số cây chà là đã đổi là: 10 : 1 = 10 (cây)</a:t>
            </a:r>
          </a:p>
          <a:p>
            <a:pPr algn="just"/>
            <a:r>
              <a:rPr lang="vi-VN" sz="2800" dirty="0">
                <a:solidFill>
                  <a:srgbClr val="FF0066"/>
                </a:solidFill>
                <a:latin typeface="Cambria" panose="02040503050406030204" pitchFamily="18" charset="0"/>
                <a:ea typeface="Cambria" panose="02040503050406030204" pitchFamily="18" charset="0"/>
              </a:rPr>
              <a:t>Số cây bơ 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4307</TotalTime>
  <Words>692</Words>
  <Application>Microsoft Office PowerPoint</Application>
  <PresentationFormat>Widescreen</PresentationFormat>
  <Paragraphs>73</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Huong Thao - 0972115126</dc:creator>
  <cp:lastModifiedBy>Thao Tran</cp:lastModifiedBy>
  <cp:revision>14</cp:revision>
  <dcterms:created xsi:type="dcterms:W3CDTF">2023-06-24T05:51:02Z</dcterms:created>
  <dcterms:modified xsi:type="dcterms:W3CDTF">2025-02-12T04:50:04Z</dcterms:modified>
</cp:coreProperties>
</file>