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96" r:id="rId2"/>
    <p:sldMasterId id="2147483707" r:id="rId3"/>
    <p:sldMasterId id="2147483730" r:id="rId4"/>
    <p:sldMasterId id="2147483736" r:id="rId5"/>
    <p:sldMasterId id="2147483795" r:id="rId6"/>
    <p:sldMasterId id="2147483801" r:id="rId7"/>
  </p:sldMasterIdLst>
  <p:notesMasterIdLst>
    <p:notesMasterId r:id="rId24"/>
  </p:notesMasterIdLst>
  <p:sldIdLst>
    <p:sldId id="312" r:id="rId8"/>
    <p:sldId id="262" r:id="rId9"/>
    <p:sldId id="303" r:id="rId10"/>
    <p:sldId id="289" r:id="rId11"/>
    <p:sldId id="290" r:id="rId12"/>
    <p:sldId id="319" r:id="rId13"/>
    <p:sldId id="299" r:id="rId14"/>
    <p:sldId id="313" r:id="rId15"/>
    <p:sldId id="318" r:id="rId16"/>
    <p:sldId id="300" r:id="rId17"/>
    <p:sldId id="291" r:id="rId18"/>
    <p:sldId id="288" r:id="rId19"/>
    <p:sldId id="292" r:id="rId20"/>
    <p:sldId id="307" r:id="rId21"/>
    <p:sldId id="282" r:id="rId22"/>
    <p:sldId id="281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icrosoft YaHei" panose="020B0503020204020204" pitchFamily="34" charset="-122"/>
      <p:regular r:id="rId29"/>
      <p:bold r:id="rId30"/>
    </p:embeddedFont>
    <p:embeddedFont>
      <p:font typeface="Tahoma" panose="020B0604030504040204" pitchFamily="34" charset="0"/>
      <p:regular r:id="rId31"/>
      <p:bold r:id="rId32"/>
    </p:embeddedFont>
    <p:embeddedFont>
      <p:font typeface="宋体" panose="02010600030101010101" pitchFamily="2" charset="-122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  <a:srgbClr val="53218B"/>
    <a:srgbClr val="C3F9F9"/>
    <a:srgbClr val="A6E3E2"/>
    <a:srgbClr val="9983B3"/>
    <a:srgbClr val="9C5BCD"/>
    <a:srgbClr val="785D99"/>
    <a:srgbClr val="F3E8F8"/>
    <a:srgbClr val="E6CC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2.fntdata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3E5B8-A83B-49A5-BC14-3881AD440D76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42574-A635-414D-96D6-502358629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5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634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248EF-A5F1-4310-AC62-4A7EAF9851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841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189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ình ảnh của Bản chiế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AF95E-35E1-4F67-9AF9-88C97A49F0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82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ình ảnh của Bản chiế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AF95E-35E1-4F67-9AF9-88C97A49F0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61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ình ảnh của Bản chiế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AF95E-35E1-4F67-9AF9-88C97A49F0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54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236CD-BEAC-4313-94EA-F76B05024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374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1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831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215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208344"/>
      </p:ext>
    </p:extLst>
  </p:cSld>
  <p:clrMapOvr>
    <a:masterClrMapping/>
  </p:clrMapOvr>
  <p:transition spd="slow" advTm="3000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896278"/>
      </p:ext>
    </p:extLst>
  </p:cSld>
  <p:clrMapOvr>
    <a:masterClrMapping/>
  </p:clrMapOvr>
  <p:transition spd="slow" advTm="3000">
    <p:cover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849693"/>
      </p:ext>
    </p:extLst>
  </p:cSld>
  <p:clrMapOvr>
    <a:masterClrMapping/>
  </p:clrMapOvr>
  <p:transition spd="slow" advTm="3000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984089"/>
      </p:ext>
    </p:extLst>
  </p:cSld>
  <p:clrMapOvr>
    <a:masterClrMapping/>
  </p:clrMapOvr>
  <p:transition spd="slow" advTm="3000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427025"/>
      </p:ext>
    </p:extLst>
  </p:cSld>
  <p:clrMapOvr>
    <a:masterClrMapping/>
  </p:clrMapOvr>
  <p:transition spd="slow" advTm="3000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757138"/>
      </p:ext>
    </p:extLst>
  </p:cSld>
  <p:clrMapOvr>
    <a:masterClrMapping/>
  </p:clrMapOvr>
  <p:transition spd="slow" advTm="3000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396821"/>
      </p:ext>
    </p:extLst>
  </p:cSld>
  <p:clrMapOvr>
    <a:masterClrMapping/>
  </p:clrMapOvr>
  <p:transition spd="slow" advTm="3000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B7474-AC18-4462-9967-766FB798D0E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9A019-0009-41E6-843E-D66C74BC76A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533777"/>
      </p:ext>
    </p:extLst>
  </p:cSld>
  <p:clrMapOvr>
    <a:masterClrMapping/>
  </p:clrMapOvr>
  <p:transition spd="slow" advTm="3000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926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6D74B1-874F-4FC4-9C18-76E9B9A6C5E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39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0DFAE-58B0-47BA-BD11-53F2931789A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D458AA-AF95-4E81-A47C-F186660D89D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854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818940"/>
      </p:ext>
    </p:extLst>
  </p:cSld>
  <p:clrMapOvr>
    <a:masterClrMapping/>
  </p:clrMapOvr>
  <p:transition spd="slow" advTm="3000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352271"/>
      </p:ext>
    </p:extLst>
  </p:cSld>
  <p:clrMapOvr>
    <a:masterClrMapping/>
  </p:clrMapOvr>
  <p:transition spd="slow" advTm="3000">
    <p:cover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777803"/>
      </p:ext>
    </p:extLst>
  </p:cSld>
  <p:clrMapOvr>
    <a:masterClrMapping/>
  </p:clrMapOvr>
  <p:transition spd="slow" advTm="3000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539053"/>
      </p:ext>
    </p:extLst>
  </p:cSld>
  <p:clrMapOvr>
    <a:masterClrMapping/>
  </p:clrMapOvr>
  <p:transition spd="slow" advTm="3000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957738"/>
      </p:ext>
    </p:extLst>
  </p:cSld>
  <p:clrMapOvr>
    <a:masterClrMapping/>
  </p:clrMapOvr>
  <p:transition spd="slow" advTm="3000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282555"/>
      </p:ext>
    </p:extLst>
  </p:cSld>
  <p:clrMapOvr>
    <a:masterClrMapping/>
  </p:clrMapOvr>
  <p:transition spd="slow" advTm="3000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816260"/>
      </p:ext>
    </p:extLst>
  </p:cSld>
  <p:clrMapOvr>
    <a:masterClrMapping/>
  </p:clrMapOvr>
  <p:transition spd="slow" advTm="3000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B7474-AC18-4462-9967-766FB798D0E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9A019-0009-41E6-843E-D66C74BC76A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254351"/>
      </p:ext>
    </p:extLst>
  </p:cSld>
  <p:clrMapOvr>
    <a:masterClrMapping/>
  </p:clrMapOvr>
  <p:transition spd="slow" advTm="3000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0183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6D74B1-874F-4FC4-9C18-76E9B9A6C5E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697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E:\PPT素材\卡通a0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0" y="215035"/>
            <a:ext cx="861709" cy="81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PPT素材\卡通a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1946" b="42580"/>
          <a:stretch>
            <a:fillRect/>
          </a:stretch>
        </p:blipFill>
        <p:spPr bwMode="auto">
          <a:xfrm>
            <a:off x="10896533" y="5558464"/>
            <a:ext cx="1295467" cy="129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97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:blinds dir="vert"/>
      </p:transition>
    </mc:Choice>
    <mc:Fallback xmlns="">
      <p:transition spd="slow" advClick="0" advTm="1000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CE86C4-DEFC-476C-93A3-47D6A99EF7FE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方正准圆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方正准圆简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方正准圆简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AD343-82E5-438F-979C-A726B17FAFAC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方正准圆简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方正准圆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27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:blinds dir="vert"/>
      </p:transition>
    </mc:Choice>
    <mc:Fallback xmlns="">
      <p:transition spd="slow" advClick="0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81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:blinds dir="vert"/>
      </p:transition>
    </mc:Choice>
    <mc:Fallback xmlns="">
      <p:transition spd="slow" advClick="0" advTm="100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51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:blinds dir="vert"/>
      </p:transition>
    </mc:Choice>
    <mc:Fallback xmlns="">
      <p:transition spd="slow" advClick="0" advTm="100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1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:blinds dir="vert"/>
      </p:transition>
    </mc:Choice>
    <mc:Fallback xmlns="">
      <p:transition spd="slow" advClick="0" advTm="1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485992"/>
      </p:ext>
    </p:extLst>
  </p:cSld>
  <p:clrMapOvr>
    <a:masterClrMapping/>
  </p:clrMapOvr>
  <p:transition spd="slow" advTm="3000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115862"/>
      </p:ext>
    </p:extLst>
  </p:cSld>
  <p:clrMapOvr>
    <a:masterClrMapping/>
  </p:clrMapOvr>
  <p:transition spd="slow" advTm="3000">
    <p:cover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468940"/>
      </p:ext>
    </p:extLst>
  </p:cSld>
  <p:clrMapOvr>
    <a:masterClrMapping/>
  </p:clrMapOvr>
  <p:transition spd="slow" advTm="3000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909932"/>
      </p:ext>
    </p:extLst>
  </p:cSld>
  <p:clrMapOvr>
    <a:masterClrMapping/>
  </p:clrMapOvr>
  <p:transition spd="slow" advTm="3000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3741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369490"/>
      </p:ext>
    </p:extLst>
  </p:cSld>
  <p:clrMapOvr>
    <a:masterClrMapping/>
  </p:clrMapOvr>
  <p:transition spd="slow" advTm="3000">
    <p:cov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157485"/>
      </p:ext>
    </p:extLst>
  </p:cSld>
  <p:clrMapOvr>
    <a:masterClrMapping/>
  </p:clrMapOvr>
  <p:transition spd="slow" advTm="3000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653439"/>
      </p:ext>
    </p:extLst>
  </p:cSld>
  <p:clrMapOvr>
    <a:masterClrMapping/>
  </p:clrMapOvr>
  <p:transition spd="slow" advTm="3000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B7474-AC18-4462-9967-766FB798D0E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9A019-0009-41E6-843E-D66C74BC76A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517188"/>
      </p:ext>
    </p:extLst>
  </p:cSld>
  <p:clrMapOvr>
    <a:masterClrMapping/>
  </p:clrMapOvr>
  <p:transition spd="slow" advTm="3000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6D74B1-874F-4FC4-9C18-76E9B9A6C5E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306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2220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0" y="174168"/>
            <a:ext cx="8277058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5" y="174168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3" y="217254"/>
            <a:ext cx="3057310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8" y="174171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8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2" y="160724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6843933"/>
            <a:ext cx="12193586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2061721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0" y="174168"/>
            <a:ext cx="8277058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5" y="174168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3" y="217254"/>
            <a:ext cx="3057310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8" y="174171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8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2" y="160724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6843933"/>
            <a:ext cx="12193586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0341268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8"/>
          <p:cNvSpPr/>
          <p:nvPr userDrawn="1"/>
        </p:nvSpPr>
        <p:spPr>
          <a:xfrm>
            <a:off x="0" y="6235644"/>
            <a:ext cx="12193587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68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任意多边形 9"/>
          <p:cNvSpPr/>
          <p:nvPr userDrawn="1"/>
        </p:nvSpPr>
        <p:spPr>
          <a:xfrm flipH="1">
            <a:off x="0" y="6165305"/>
            <a:ext cx="12193587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BB5C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181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024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3257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1908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122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1132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5054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2557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0348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8075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4411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0618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031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4631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023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856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087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899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36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17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ransition spd="slow" advTm="3000">
    <p:cover/>
  </p:transition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0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</p:sldLayoutIdLst>
  <p:transition spd="slow" advTm="3000">
    <p:cover/>
  </p:transition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4" tIns="45707" rIns="91414" bIns="45707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BC534-85D0-47CF-ABFB-571FD70881D0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方正准圆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方正准圆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4" tIns="45707" rIns="91414" bIns="45707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方正准圆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4" tIns="45707" rIns="91414" bIns="4570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17DBD-2724-4634-94B4-4B8AD7295BE4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方正准圆简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方正准圆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83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:blinds dir="vert"/>
      </p:transition>
    </mc:Choice>
    <mc:Fallback xmlns="">
      <p:transition spd="slow" advClick="0" advTm="1000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等线 Light" panose="02010600030101010101" charset="-122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5pPr>
      <a:lvl6pPr marL="60958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6pPr>
      <a:lvl7pPr marL="121917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7pPr>
      <a:lvl8pPr marL="182790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8pPr>
      <a:lvl9pPr marL="2437492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9pPr>
    </p:titleStyle>
    <p:bodyStyle>
      <a:lvl1pPr marL="304792" indent="-304792" algn="l" rtl="0" eaLnBrk="1" fontAlgn="base" hangingPunct="1">
        <a:lnSpc>
          <a:spcPct val="90000"/>
        </a:lnSpc>
        <a:spcBef>
          <a:spcPts val="1333"/>
        </a:spcBef>
        <a:spcAft>
          <a:spcPct val="0"/>
        </a:spcAft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1pPr>
      <a:lvl2pPr marL="914377" indent="-304792" algn="l" rtl="0" eaLnBrk="1" fontAlgn="base" hangingPunct="1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2pPr>
      <a:lvl3pPr marL="1523115" indent="-304792" algn="l" rtl="0" eaLnBrk="1" fontAlgn="base" hangingPunct="1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3pPr>
      <a:lvl4pPr marL="2132700" indent="-304792" algn="l" rtl="0" eaLnBrk="1" fontAlgn="base" hangingPunct="1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4pPr>
      <a:lvl5pPr marL="2742285" indent="-304792" algn="l" rtl="0" eaLnBrk="1" fontAlgn="base" hangingPunct="1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5pPr>
      <a:lvl6pPr marL="3351870" indent="-304792" algn="l" defTabSz="121832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608" indent="-304792" algn="l" defTabSz="121832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192" indent="-304792" algn="l" defTabSz="121832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777" indent="-304792" algn="l" defTabSz="121832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3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83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83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908" algn="l" defTabSz="12183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92" algn="l" defTabSz="12183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77" algn="l" defTabSz="12183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62" algn="l" defTabSz="12183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00" algn="l" defTabSz="12183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985" algn="l" defTabSz="12183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37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</p:sldLayoutIdLst>
  <p:transition spd="slow" advTm="3000">
    <p:cover/>
  </p:transition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40">
          <a:fgClr>
            <a:srgbClr val="EFE8C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133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EBD1-1724-4A33-B424-696A334A81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9F2E-22DA-4B59-B7E9-D152BE704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25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2.mp3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microsoft.com/office/2007/relationships/media" Target="../media/media2.mp3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14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2.png"/><Relationship Id="rId5" Type="http://schemas.openxmlformats.org/officeDocument/2006/relationships/tags" Target="../tags/tag5.xml"/><Relationship Id="rId10" Type="http://schemas.openxmlformats.org/officeDocument/2006/relationships/image" Target="../media/image11.png"/><Relationship Id="rId4" Type="http://schemas.openxmlformats.org/officeDocument/2006/relationships/tags" Target="../tags/tag4.xml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433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70B48D-7478-4B4E-8AD2-C068B9E37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152400"/>
            <a:ext cx="11618257" cy="5355590"/>
          </a:xfrm>
          <a:prstGeom prst="rect">
            <a:avLst/>
          </a:prstGeom>
        </p:spPr>
      </p:pic>
      <p:sp>
        <p:nvSpPr>
          <p:cNvPr id="7" name="TextBox 4"/>
          <p:cNvSpPr txBox="1"/>
          <p:nvPr/>
        </p:nvSpPr>
        <p:spPr>
          <a:xfrm>
            <a:off x="1344707" y="3139045"/>
            <a:ext cx="9816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CÁC EM HỌC SINH </a:t>
            </a:r>
            <a:r>
              <a:rPr lang="vi-VN" sz="36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VỚI </a:t>
            </a:r>
            <a:endParaRPr lang="en-US" sz="3600" b="1" cap="none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HỌC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MĨ THUẬT NGÀY HÔM NAY</a:t>
            </a:r>
            <a:endParaRPr lang="en-US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49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矩形 51"/>
          <p:cNvSpPr/>
          <p:nvPr/>
        </p:nvSpPr>
        <p:spPr>
          <a:xfrm>
            <a:off x="0" y="-9604"/>
            <a:ext cx="12192000" cy="695024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7031" y="24263"/>
            <a:ext cx="6410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Bài tham khảo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3" y="982133"/>
            <a:ext cx="10995377" cy="583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318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2" descr="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/>
          <p:cNvSpPr/>
          <p:nvPr/>
        </p:nvSpPr>
        <p:spPr>
          <a:xfrm>
            <a:off x="1127448" y="116632"/>
            <a:ext cx="9793088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 ĐÔNG 3: 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 – SÁNG TẠO</a:t>
            </a:r>
          </a:p>
        </p:txBody>
      </p:sp>
      <p:sp>
        <p:nvSpPr>
          <p:cNvPr id="3" name="Hình chữ nhật 2"/>
          <p:cNvSpPr/>
          <p:nvPr/>
        </p:nvSpPr>
        <p:spPr>
          <a:xfrm>
            <a:off x="1066185" y="983469"/>
            <a:ext cx="101662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Hình chữ nhật 2"/>
          <p:cNvSpPr/>
          <p:nvPr/>
        </p:nvSpPr>
        <p:spPr>
          <a:xfrm>
            <a:off x="1150848" y="2535698"/>
            <a:ext cx="997999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ý:</a:t>
            </a: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ý: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que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…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27938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29464" y="224040"/>
            <a:ext cx="80709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 – ĐÁNH GIÁ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1424" y="1919898"/>
            <a:ext cx="105129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71500" indent="-571500">
              <a:buFontTx/>
              <a:buChar char="-"/>
            </a:pP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571500" indent="-571500">
              <a:buFontTx/>
              <a:buChar char="-"/>
            </a:pP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571500" indent="-571500">
              <a:buFontTx/>
              <a:buChar char="-"/>
            </a:pP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71500" indent="-571500">
              <a:buFontTx/>
              <a:buChar char="-"/>
            </a:pP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20622" y="801507"/>
            <a:ext cx="721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8971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2" descr="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2135559" y="79020"/>
            <a:ext cx="8498573" cy="721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 ĐỘNG 5: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VẬN 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DỤNG –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PHÁT TRIỂN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ình chữ nhật 1"/>
          <p:cNvSpPr/>
          <p:nvPr/>
        </p:nvSpPr>
        <p:spPr>
          <a:xfrm>
            <a:off x="925690" y="804379"/>
            <a:ext cx="1019386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4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400" b="1" dirty="0" smtClean="0">
                <a:latin typeface="Times New Roman" pitchFamily="18" charset="0"/>
                <a:cs typeface="Times New Roman" pitchFamily="18" charset="0"/>
              </a:rPr>
              <a:t> Nam.</a:t>
            </a:r>
            <a:endParaRPr lang="en-US" sz="3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6088" y="2010214"/>
            <a:ext cx="284480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7" name="Rectangle 6"/>
          <p:cNvSpPr/>
          <p:nvPr/>
        </p:nvSpPr>
        <p:spPr>
          <a:xfrm>
            <a:off x="3420533" y="6113733"/>
            <a:ext cx="87714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Minh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Mai Lan,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Minh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endParaRPr lang="en-US" sz="2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489" y="1577978"/>
            <a:ext cx="8229602" cy="443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116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193"/>
            <a:ext cx="12192000" cy="6968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3712" y="691116"/>
            <a:ext cx="5688418" cy="1010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3331939" y="1617222"/>
            <a:ext cx="8144774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Trang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phục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truyền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thống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là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một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yếu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tố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thể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hiện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bản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sắc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văn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hóa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riêng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của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mỗi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dân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tộc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.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Vì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vậy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,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chúng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ta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cần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trân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trọng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,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giữ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gìn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và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phát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huy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giá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trị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thẩm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mĩ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,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văn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hóa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trong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trang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phục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của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các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dân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tộc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Việt</a:t>
            </a:r>
            <a:r>
              <a:rPr lang="en-US" sz="4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Nam.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6724" y="612393"/>
            <a:ext cx="2895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noProof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5400" b="1" u="sng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noProof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vi-VN" sz="5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589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38" y="0"/>
            <a:ext cx="1221503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7579" y="2895600"/>
            <a:ext cx="8412554" cy="255454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  <a:endParaRPr kumimoji="0" lang="en-US" sz="400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vi-VN" sz="400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5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9" r="63387" b="43217"/>
          <a:stretch/>
        </p:blipFill>
        <p:spPr>
          <a:xfrm>
            <a:off x="0" y="301220"/>
            <a:ext cx="12002784" cy="5849159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248128" y="4645480"/>
            <a:ext cx="804180" cy="374559"/>
            <a:chOff x="217691" y="6414967"/>
            <a:chExt cx="804180" cy="374559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1" name="Freeform 5"/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2" name="Freeform 6"/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</p:grpSp>
        <p:grpSp>
          <p:nvGrpSpPr>
            <p:cNvPr id="6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7" name="Freeform 5"/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</p:grpSp>
      </p:grpSp>
      <p:pic>
        <p:nvPicPr>
          <p:cNvPr id="65" name="图片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033" y="812184"/>
            <a:ext cx="1120155" cy="10510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11BE5B-B1C9-48EA-A788-FD93DCBA11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850" y="4875703"/>
            <a:ext cx="3267360" cy="19931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5CDFD4-19A8-40A5-A8D6-62353521B7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947" y="3610139"/>
            <a:ext cx="3646142" cy="3646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2603DF-6856-4FF1-B590-DEBDCC668F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691" y="-70321"/>
            <a:ext cx="3254158" cy="38671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0B16605-EB27-4B24-8A7C-FA105B53E6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46" y="247704"/>
            <a:ext cx="2348250" cy="210011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1619675" y="2612166"/>
            <a:ext cx="89543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dirty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 các em chăm ngoan, sáng tạo thật nhiều </a:t>
            </a:r>
            <a:r>
              <a:rPr lang="en-US" sz="4800" dirty="0" err="1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sản</a:t>
            </a:r>
            <a:r>
              <a:rPr lang="en-US" sz="4800" dirty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vi-VN" sz="4800" dirty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đẹp!</a:t>
            </a:r>
            <a:endParaRPr lang="en-US" sz="4800" dirty="0">
              <a:ln w="6600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Em-Yeu-Truong-Em-Be-Trang-Th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476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4421">
        <p:split orient="vert"/>
      </p:transition>
    </mc:Choice>
    <mc:Fallback xmlns="">
      <p:transition spd="slow" advClick="0" advTm="1442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1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955851" y="402747"/>
            <a:ext cx="6261100" cy="6096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</a:t>
            </a:r>
          </a:p>
        </p:txBody>
      </p:sp>
      <p:pic>
        <p:nvPicPr>
          <p:cNvPr id="6147" name="Picture 2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38058" y="-907312"/>
            <a:ext cx="457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7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706447" y="228599"/>
            <a:ext cx="457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734800" y="3986323"/>
            <a:ext cx="457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0601547" y="5240965"/>
            <a:ext cx="457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2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3" y="359735"/>
            <a:ext cx="457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7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119077" y="-1058639"/>
            <a:ext cx="457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2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31557" y="5143500"/>
            <a:ext cx="457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7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101600" y="3872023"/>
            <a:ext cx="457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2513806" y="228599"/>
            <a:ext cx="754459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971800" y="6699415"/>
            <a:ext cx="6751858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10785474" y="3504407"/>
            <a:ext cx="2438400" cy="158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-973081" y="3504406"/>
            <a:ext cx="2438400" cy="158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6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6" y="1730374"/>
            <a:ext cx="5794374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5670">
            <a:off x="9582710" y="4092624"/>
            <a:ext cx="1952826" cy="1952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705" y="1365897"/>
            <a:ext cx="3672196" cy="487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54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154094" y="500488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154094" y="-63860"/>
            <a:ext cx="12192480" cy="688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637867" y="6037527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94" y="3886200"/>
            <a:ext cx="2280993" cy="293237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355272" y="1001851"/>
            <a:ext cx="748145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vi-VN" sz="5400" b="1" u="sng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Mĩ thuật :</a:t>
            </a:r>
            <a:endParaRPr lang="en-US" sz="5400" b="1" u="sng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Hình chữ nhật 3"/>
          <p:cNvSpPr/>
          <p:nvPr/>
        </p:nvSpPr>
        <p:spPr>
          <a:xfrm>
            <a:off x="2084142" y="2275837"/>
            <a:ext cx="9195152" cy="286232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CHỦ ĐỀ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QUÊ HƯƠNG – ĐẤT NƯỚC  </a:t>
            </a:r>
            <a:endParaRPr lang="en-US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2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NHÂN VẬT VỚI TRANG PHỤC DÂN TỘC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( 2 TIẾT) </a:t>
            </a:r>
            <a:endParaRPr lang="en-US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837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2" descr="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2313987" y="22578"/>
            <a:ext cx="6796148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 ĐỘNG 1: KHÁM PHÁ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ình chữ nhật 1"/>
          <p:cNvSpPr/>
          <p:nvPr/>
        </p:nvSpPr>
        <p:spPr>
          <a:xfrm>
            <a:off x="551385" y="692696"/>
            <a:ext cx="11324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Nam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Hình chữ nhật 2"/>
          <p:cNvSpPr/>
          <p:nvPr/>
        </p:nvSpPr>
        <p:spPr>
          <a:xfrm>
            <a:off x="203200" y="1680213"/>
            <a:ext cx="52380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6328" t="19578" r="4640" b="4135"/>
          <a:stretch/>
        </p:blipFill>
        <p:spPr>
          <a:xfrm>
            <a:off x="5644444" y="1625599"/>
            <a:ext cx="6409332" cy="495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003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2" descr="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74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767408" y="44624"/>
            <a:ext cx="10873208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 ĐỘNG 2: KIẾN </a:t>
            </a:r>
            <a:r>
              <a:rPr lang="en-US" sz="3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TẠO KIẾN THỰC KĨ  NĂNG</a:t>
            </a:r>
          </a:p>
        </p:txBody>
      </p:sp>
      <p:sp>
        <p:nvSpPr>
          <p:cNvPr id="2" name="Hình chữ nhật 1"/>
          <p:cNvSpPr/>
          <p:nvPr/>
        </p:nvSpPr>
        <p:spPr>
          <a:xfrm>
            <a:off x="79025" y="658829"/>
            <a:ext cx="11921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bìa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8228" t="3376" r="6772" b="1941"/>
          <a:stretch/>
        </p:blipFill>
        <p:spPr>
          <a:xfrm>
            <a:off x="4639733" y="1212827"/>
            <a:ext cx="7432661" cy="5546788"/>
          </a:xfrm>
          <a:prstGeom prst="rect">
            <a:avLst/>
          </a:prstGeom>
        </p:spPr>
      </p:pic>
      <p:sp>
        <p:nvSpPr>
          <p:cNvPr id="6" name="Hình chữ nhật 1"/>
          <p:cNvSpPr/>
          <p:nvPr/>
        </p:nvSpPr>
        <p:spPr>
          <a:xfrm>
            <a:off x="231425" y="2244918"/>
            <a:ext cx="376484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0493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2" descr="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74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767408" y="44624"/>
            <a:ext cx="10873208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 ĐỘNG 2: KIẾN </a:t>
            </a:r>
            <a:r>
              <a:rPr lang="en-US" sz="3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TẠO KIẾN THỰC KĨ  NĂNG</a:t>
            </a:r>
          </a:p>
        </p:txBody>
      </p:sp>
      <p:sp>
        <p:nvSpPr>
          <p:cNvPr id="2" name="Hình chữ nhật 1"/>
          <p:cNvSpPr/>
          <p:nvPr/>
        </p:nvSpPr>
        <p:spPr>
          <a:xfrm>
            <a:off x="79025" y="658829"/>
            <a:ext cx="11921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bìa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8228" t="3376" r="6772" b="1941"/>
          <a:stretch/>
        </p:blipFill>
        <p:spPr>
          <a:xfrm>
            <a:off x="5350933" y="1378909"/>
            <a:ext cx="6721461" cy="5380706"/>
          </a:xfrm>
          <a:prstGeom prst="rect">
            <a:avLst/>
          </a:prstGeom>
        </p:spPr>
      </p:pic>
      <p:sp>
        <p:nvSpPr>
          <p:cNvPr id="6" name="Hình chữ nhật 1"/>
          <p:cNvSpPr/>
          <p:nvPr/>
        </p:nvSpPr>
        <p:spPr>
          <a:xfrm>
            <a:off x="16933" y="1454688"/>
            <a:ext cx="50743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B1: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ình chữ nhật 1"/>
          <p:cNvSpPr/>
          <p:nvPr/>
        </p:nvSpPr>
        <p:spPr>
          <a:xfrm>
            <a:off x="22577" y="2532779"/>
            <a:ext cx="52154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B2: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Hình chữ nhật 1"/>
          <p:cNvSpPr/>
          <p:nvPr/>
        </p:nvSpPr>
        <p:spPr>
          <a:xfrm>
            <a:off x="28219" y="3656024"/>
            <a:ext cx="52031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B3: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Hình chữ nhật 1"/>
          <p:cNvSpPr/>
          <p:nvPr/>
        </p:nvSpPr>
        <p:spPr>
          <a:xfrm>
            <a:off x="22573" y="4756693"/>
            <a:ext cx="52031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B4: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Hình chữ nhật 1"/>
          <p:cNvSpPr/>
          <p:nvPr/>
        </p:nvSpPr>
        <p:spPr>
          <a:xfrm>
            <a:off x="95950" y="5733184"/>
            <a:ext cx="52031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B5: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8045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193"/>
            <a:ext cx="12192000" cy="6968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3712" y="691116"/>
            <a:ext cx="5688418" cy="1010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3296356" y="2226828"/>
            <a:ext cx="832711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Kết</a:t>
            </a:r>
            <a:r>
              <a:rPr lang="en-US" sz="5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hợp</a:t>
            </a:r>
            <a:r>
              <a:rPr lang="en-US" sz="5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các</a:t>
            </a:r>
            <a:r>
              <a:rPr lang="en-US" sz="5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hình</a:t>
            </a:r>
            <a:r>
              <a:rPr lang="en-US" sz="5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cắt</a:t>
            </a:r>
            <a:r>
              <a:rPr lang="en-US" sz="5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và</a:t>
            </a:r>
            <a:r>
              <a:rPr lang="en-US" sz="5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trang</a:t>
            </a:r>
            <a:r>
              <a:rPr lang="en-US" sz="5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trí</a:t>
            </a:r>
            <a:r>
              <a:rPr lang="en-US" sz="5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bằng</a:t>
            </a:r>
            <a:r>
              <a:rPr lang="en-US" sz="5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giấy</a:t>
            </a:r>
            <a:r>
              <a:rPr lang="en-US" sz="5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bìa</a:t>
            </a:r>
            <a:r>
              <a:rPr lang="en-US" sz="5400" dirty="0">
                <a:solidFill>
                  <a:prstClr val="white"/>
                </a:solidFill>
                <a:cs typeface="Times New Roman" panose="02020603050405020304" pitchFamily="18" charset="0"/>
              </a:rPr>
              <a:t>,</a:t>
            </a:r>
            <a:r>
              <a:rPr lang="en-US" sz="5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màu</a:t>
            </a:r>
            <a:r>
              <a:rPr lang="en-US" sz="5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có</a:t>
            </a:r>
            <a:r>
              <a:rPr lang="en-US" sz="5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thể</a:t>
            </a:r>
            <a:r>
              <a:rPr lang="en-US" sz="5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tạo</a:t>
            </a:r>
            <a:r>
              <a:rPr lang="en-US" sz="5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được</a:t>
            </a:r>
            <a:r>
              <a:rPr lang="en-US" sz="5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mô</a:t>
            </a:r>
            <a:r>
              <a:rPr lang="en-US" sz="5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hình</a:t>
            </a:r>
            <a:r>
              <a:rPr lang="en-US" sz="5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nhân</a:t>
            </a:r>
            <a:r>
              <a:rPr lang="en-US" sz="5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vật</a:t>
            </a:r>
            <a:r>
              <a:rPr lang="en-US" sz="5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với</a:t>
            </a:r>
            <a:r>
              <a:rPr lang="en-US" sz="5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trang</a:t>
            </a:r>
            <a:r>
              <a:rPr lang="en-US" sz="5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phục</a:t>
            </a:r>
            <a:r>
              <a:rPr lang="en-US" sz="5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dân</a:t>
            </a:r>
            <a:r>
              <a:rPr lang="en-US" sz="5400" noProof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5400" noProof="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tộc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6724" y="996219"/>
            <a:ext cx="2895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noProof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5400" b="1" u="sng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noProof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vi-VN" sz="5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116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ạo nhân vật với trang phục dân tộc- cắt dán trang phục dân tộc- trang phục dân tộc-@THANTHIHU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2472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323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663|10.162|1.471|3.369"/>
  <p:tag name="GENSWF_SLIDE_TITLE" val="Bài 3: Gõ các chữ ă, â, ê, ô, ơ, ư, đ"/>
  <p:tag name="ISPRING_SLIDE_INDENT_LEVEL" val="0"/>
  <p:tag name="ISPRING_SLIDE_ID_2" val="{6D8538F5-372E-491C-9F67-DD056B874BBF}"/>
  <p:tag name="GENSWF_ADVANCE_TIME" val="15.66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.000"/>
  <p:tag name="ISPRING_SLIDE_INDENT_LEVEL" val="0"/>
  <p:tag name="ISPRING_CUSTOM_TIMING_US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.000"/>
  <p:tag name="ISPRING_SLIDE_INDENT_LEVEL" val="0"/>
  <p:tag name="ISPRING_CUSTOM_TIMING_US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D633F0FE-4B83-4F17-ABBB-D56C972A61A6}"/>
  <p:tag name="GENSWF_SLIDE_TITLE" val="Lời chúc"/>
  <p:tag name="GENSWF_ADVANCE_TIME" val="14.42"/>
  <p:tag name="ISPRING_SLIDE_INDENT_LEVEL" val="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自定义设计方案">
  <a:themeElements>
    <a:clrScheme name="自定义 54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42835E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2133</TotalTime>
  <Words>617</Words>
  <Application>Microsoft Office PowerPoint</Application>
  <PresentationFormat>Widescreen</PresentationFormat>
  <Paragraphs>56</Paragraphs>
  <Slides>16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Calibri</vt:lpstr>
      <vt:lpstr>等线 Light</vt:lpstr>
      <vt:lpstr>Microsoft YaHei</vt:lpstr>
      <vt:lpstr>Tahoma</vt:lpstr>
      <vt:lpstr>等线</vt:lpstr>
      <vt:lpstr>Times New Roman</vt:lpstr>
      <vt:lpstr>方正准圆简体</vt:lpstr>
      <vt:lpstr>Arial</vt:lpstr>
      <vt:lpstr>宋体</vt:lpstr>
      <vt:lpstr>2_Office Theme</vt:lpstr>
      <vt:lpstr>1_Office 主题</vt:lpstr>
      <vt:lpstr>2_Office 主题</vt:lpstr>
      <vt:lpstr>Office 主题​​</vt:lpstr>
      <vt:lpstr>3_Office 主题</vt:lpstr>
      <vt:lpstr>自定义设计方案</vt:lpstr>
      <vt:lpstr>7_Office Theme</vt:lpstr>
      <vt:lpstr>PowerPoint Presentation</vt:lpstr>
      <vt:lpstr>CHUẨN BỊ ĐỒ DÙNG HỌC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Windows User</cp:lastModifiedBy>
  <cp:revision>179</cp:revision>
  <dcterms:created xsi:type="dcterms:W3CDTF">2018-05-24T12:43:45Z</dcterms:created>
  <dcterms:modified xsi:type="dcterms:W3CDTF">2026-04-22T07:09:28Z</dcterms:modified>
</cp:coreProperties>
</file>