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6" r:id="rId2"/>
    <p:sldId id="264" r:id="rId3"/>
    <p:sldId id="263" r:id="rId4"/>
    <p:sldId id="319" r:id="rId5"/>
    <p:sldId id="330" r:id="rId6"/>
    <p:sldId id="305" r:id="rId7"/>
    <p:sldId id="265" r:id="rId8"/>
    <p:sldId id="334" r:id="rId9"/>
    <p:sldId id="304" r:id="rId10"/>
    <p:sldId id="313" r:id="rId11"/>
    <p:sldId id="286" r:id="rId12"/>
    <p:sldId id="329" r:id="rId13"/>
    <p:sldId id="297" r:id="rId14"/>
    <p:sldId id="287" r:id="rId15"/>
    <p:sldId id="314" r:id="rId16"/>
    <p:sldId id="335" r:id="rId17"/>
    <p:sldId id="31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36831"/>
    <a:srgbClr val="FF0066"/>
    <a:srgbClr val="A285D5"/>
    <a:srgbClr val="6C5FCD"/>
    <a:srgbClr val="4F2270"/>
    <a:srgbClr val="6456CA"/>
    <a:srgbClr val="796DD1"/>
    <a:srgbClr val="F90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4662" autoAdjust="0"/>
  </p:normalViewPr>
  <p:slideViewPr>
    <p:cSldViewPr snapToGrid="0">
      <p:cViewPr>
        <p:scale>
          <a:sx n="75" d="100"/>
          <a:sy n="75" d="100"/>
        </p:scale>
        <p:origin x="-38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81A1-60AA-4917-A833-199C04CC4600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DBA7-C6DB-433F-9961-C6C71CCD0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 Hương 0354473852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3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4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7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6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71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8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F42EE-32B0-4C63-9CB8-96AA456FE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6EAD227-BBC1-48E1-9B7B-CFAC2EF187F9}"/>
              </a:ext>
            </a:extLst>
          </p:cNvPr>
          <p:cNvGrpSpPr/>
          <p:nvPr/>
        </p:nvGrpSpPr>
        <p:grpSpPr>
          <a:xfrm>
            <a:off x="-150495" y="0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>
              <a:extLst>
                <a:ext uri="{FF2B5EF4-FFF2-40B4-BE49-F238E27FC236}">
                  <a16:creationId xmlns:a16="http://schemas.microsoft.com/office/drawing/2014/main" xmlns="" id="{CF9DB329-AF36-4D07-9EF9-4AE0233C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5" name="图片 1" descr="千库网_线条组成的方格_元素编号11980458">
              <a:extLst>
                <a:ext uri="{FF2B5EF4-FFF2-40B4-BE49-F238E27FC236}">
                  <a16:creationId xmlns:a16="http://schemas.microsoft.com/office/drawing/2014/main" xmlns="" id="{85431DCD-8DAC-45CD-B43B-BC5FEA0B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xmlns="" id="{8A8EFE03-0F9B-41C9-9F73-0D42EBE6DA63}"/>
              </a:ext>
            </a:extLst>
          </p:cNvPr>
          <p:cNvGrpSpPr/>
          <p:nvPr/>
        </p:nvGrpSpPr>
        <p:grpSpPr>
          <a:xfrm>
            <a:off x="588645" y="628967"/>
            <a:ext cx="11014710" cy="5551170"/>
            <a:chOff x="927" y="989"/>
            <a:chExt cx="17346" cy="8742"/>
          </a:xfrm>
        </p:grpSpPr>
        <p:sp>
          <p:nvSpPr>
            <p:cNvPr id="7" name="圆角矩形 11">
              <a:extLst>
                <a:ext uri="{FF2B5EF4-FFF2-40B4-BE49-F238E27FC236}">
                  <a16:creationId xmlns:a16="http://schemas.microsoft.com/office/drawing/2014/main" xmlns="" id="{834A7450-4F04-4C04-B2CB-4BD8BDC7A3DF}"/>
                </a:ext>
              </a:extLst>
            </p:cNvPr>
            <p:cNvSpPr/>
            <p:nvPr/>
          </p:nvSpPr>
          <p:spPr>
            <a:xfrm>
              <a:off x="927" y="989"/>
              <a:ext cx="17346" cy="8743"/>
            </a:xfrm>
            <a:prstGeom prst="roundRect">
              <a:avLst/>
            </a:prstGeom>
            <a:pattFill prst="pct80">
              <a:fgClr>
                <a:srgbClr val="FB3E5D"/>
              </a:fgClr>
              <a:bgClr>
                <a:schemeClr val="bg1"/>
              </a:bgClr>
            </a:patt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12">
              <a:extLst>
                <a:ext uri="{FF2B5EF4-FFF2-40B4-BE49-F238E27FC236}">
                  <a16:creationId xmlns:a16="http://schemas.microsoft.com/office/drawing/2014/main" xmlns="" id="{0A2F6606-B255-4C4B-B7F6-F57245FEBC52}"/>
                </a:ext>
              </a:extLst>
            </p:cNvPr>
            <p:cNvSpPr/>
            <p:nvPr/>
          </p:nvSpPr>
          <p:spPr>
            <a:xfrm>
              <a:off x="1319" y="1313"/>
              <a:ext cx="16588" cy="8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CHA</a:t>
              </a:r>
              <a:endParaRPr lang="zh-CN" altLang="en-US"/>
            </a:p>
          </p:txBody>
        </p:sp>
      </p:grpSp>
      <p:pic>
        <p:nvPicPr>
          <p:cNvPr id="10" name="图片 23" descr="C:\Users\Administrator\Desktop\千库网_手绘卡通书包插画_元素编号11574658.png千库网_手绘卡通书包插画_元素编号11574658">
            <a:extLst>
              <a:ext uri="{FF2B5EF4-FFF2-40B4-BE49-F238E27FC236}">
                <a16:creationId xmlns:a16="http://schemas.microsoft.com/office/drawing/2014/main" xmlns="" id="{7378CDAC-6CAE-4132-99A3-C8877004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6738" y="4149536"/>
            <a:ext cx="2966085" cy="2966085"/>
          </a:xfrm>
          <a:prstGeom prst="rect">
            <a:avLst/>
          </a:prstGeom>
        </p:spPr>
      </p:pic>
      <p:pic>
        <p:nvPicPr>
          <p:cNvPr id="11" name="图片 26" descr="千库网_女孩跳跃儿童开心背书包开学季上学插画_元素编号11132344">
            <a:extLst>
              <a:ext uri="{FF2B5EF4-FFF2-40B4-BE49-F238E27FC236}">
                <a16:creationId xmlns:a16="http://schemas.microsoft.com/office/drawing/2014/main" xmlns="" id="{D2BD0BD0-E02D-4CD2-9500-4186111B0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44" y="5034915"/>
            <a:ext cx="1828800" cy="1828800"/>
          </a:xfrm>
          <a:prstGeom prst="rect">
            <a:avLst/>
          </a:prstGeom>
        </p:spPr>
      </p:pic>
      <p:pic>
        <p:nvPicPr>
          <p:cNvPr id="12" name="图片 27" descr="千库网_五支粉嫩的彩色铅笔_元素编号11078803">
            <a:extLst>
              <a:ext uri="{FF2B5EF4-FFF2-40B4-BE49-F238E27FC236}">
                <a16:creationId xmlns:a16="http://schemas.microsoft.com/office/drawing/2014/main" xmlns="" id="{613A4062-E4C1-4584-AC30-E19D3677A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41382" y="4643093"/>
            <a:ext cx="1828800" cy="1828800"/>
          </a:xfrm>
          <a:prstGeom prst="rect">
            <a:avLst/>
          </a:prstGeom>
        </p:spPr>
      </p:pic>
      <p:pic>
        <p:nvPicPr>
          <p:cNvPr id="23" name="图片 25" descr="C:\Users\Administrator\Desktop\千库网_世界阅读日看书的儿童_元素编号11913220.png千库网_世界阅读日看书的儿童_元素编号11913220">
            <a:extLst>
              <a:ext uri="{FF2B5EF4-FFF2-40B4-BE49-F238E27FC236}">
                <a16:creationId xmlns:a16="http://schemas.microsoft.com/office/drawing/2014/main" xmlns="" id="{275F4D94-FFBF-4F37-BC13-B8FFD9243D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50327" y="2944958"/>
            <a:ext cx="3897733" cy="4206240"/>
          </a:xfrm>
          <a:prstGeom prst="rect">
            <a:avLst/>
          </a:prstGeom>
        </p:spPr>
      </p:pic>
      <p:pic>
        <p:nvPicPr>
          <p:cNvPr id="24" name="图片 24" descr="13">
            <a:extLst>
              <a:ext uri="{FF2B5EF4-FFF2-40B4-BE49-F238E27FC236}">
                <a16:creationId xmlns:a16="http://schemas.microsoft.com/office/drawing/2014/main" xmlns="" id="{D7DD0CAD-8068-4DE6-AB0B-52213589C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0">
            <a:off x="3299255" y="5584382"/>
            <a:ext cx="935990" cy="977265"/>
          </a:xfrm>
          <a:prstGeom prst="rect">
            <a:avLst/>
          </a:prstGeom>
        </p:spPr>
      </p:pic>
      <p:pic>
        <p:nvPicPr>
          <p:cNvPr id="28" name="Picture 27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A3526263-48DE-4DBE-94E0-5503E0F9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00" y="4243221"/>
            <a:ext cx="3573272" cy="35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576" y="1695936"/>
            <a:ext cx="9707984" cy="19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1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3129" t="12542" r="9042"/>
          <a:stretch/>
        </p:blipFill>
        <p:spPr>
          <a:xfrm>
            <a:off x="6459297" y="3704276"/>
            <a:ext cx="4065215" cy="315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4" y="0"/>
            <a:ext cx="3911601" cy="31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2" y="3704276"/>
            <a:ext cx="4284134" cy="301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47" y="0"/>
            <a:ext cx="4160853" cy="31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31" y="0"/>
            <a:ext cx="4030133" cy="31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89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76034" y="2504436"/>
            <a:ext cx="10193039" cy="1950667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" y="348384"/>
            <a:ext cx="12090218" cy="14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5" y="2250027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B665D92-2933-4F87-9C23-34265568E425}"/>
              </a:ext>
            </a:extLst>
          </p:cNvPr>
          <p:cNvGrpSpPr/>
          <p:nvPr/>
        </p:nvGrpSpPr>
        <p:grpSpPr>
          <a:xfrm rot="21032295">
            <a:off x="7531925" y="3096835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xmlns="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xmlns="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444" y="274202"/>
            <a:ext cx="9043694" cy="28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5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4707"/>
            <a:ext cx="89500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4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7937"/>
            <a:ext cx="12191999" cy="961881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mô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tồn</a:t>
            </a:r>
            <a:r>
              <a:rPr lang="en-US" sz="3600" b="1" dirty="0"/>
              <a:t> </a:t>
            </a:r>
            <a:r>
              <a:rPr lang="en-US" sz="3600" b="1" dirty="0" err="1"/>
              <a:t>thiên</a:t>
            </a:r>
            <a:r>
              <a:rPr lang="en-US" sz="3600" b="1" dirty="0"/>
              <a:t> </a:t>
            </a:r>
            <a:r>
              <a:rPr lang="en-US" sz="3600" b="1" dirty="0" err="1"/>
              <a:t>nhiên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giấy</a:t>
            </a:r>
            <a:r>
              <a:rPr lang="en-US" sz="3600" b="1" dirty="0"/>
              <a:t> </a:t>
            </a:r>
            <a:r>
              <a:rPr lang="en-US" sz="3600" b="1" dirty="0" err="1"/>
              <a:t>bìa</a:t>
            </a:r>
            <a:r>
              <a:rPr lang="en-US" sz="3600" b="1" dirty="0"/>
              <a:t>.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5254" y="2575929"/>
            <a:ext cx="89752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06196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endParaRPr lang="en-US" sz="4000" b="1" dirty="0"/>
          </a:p>
        </p:txBody>
      </p:sp>
      <p:sp>
        <p:nvSpPr>
          <p:cNvPr id="15" name="Rectangle 14"/>
          <p:cNvSpPr/>
          <p:nvPr/>
        </p:nvSpPr>
        <p:spPr>
          <a:xfrm>
            <a:off x="-1" y="549684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27" y="5449563"/>
            <a:ext cx="1953491" cy="102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4061969"/>
            <a:ext cx="1887137" cy="109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186" y="2635476"/>
            <a:ext cx="1903771" cy="126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27" y="1214707"/>
            <a:ext cx="1795390" cy="118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72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12192001" cy="685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6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263"/>
            <a:ext cx="12115800" cy="67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64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49" y="126325"/>
            <a:ext cx="6486355" cy="28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1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út chì MARCO 7000 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út chì MARCO 7000 2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út chì MARCO 7000 2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Bút chì MARCO 7000 2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út chì MARCO 7000 2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Bút chì MARCO 7000 2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6" descr="Bút chì MARCO 7000 2B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 descr="Bút chì MARCO 7000 2B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0" descr="Bút chì MARCO 7000 2B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2" descr="Bút chì MARCO 7000 2B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4" descr="Bút chì MARCO 7000 2B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Bút chì MARCO 7000 2B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8" descr="Bút chì MARCO 7000 2B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30" descr="Bút chì MARCO 7000 2B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2" descr="Hộp 12 chiếc bút chì Đức sọc vàng đen STAEDTLER 120-(2B/HB/B/H) | Lazada.vn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36001" y="103967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dán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1319783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2111661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2903539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3707030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4617165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552362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37"/>
          <p:cNvPicPr/>
          <p:nvPr/>
        </p:nvPicPr>
        <p:blipFill>
          <a:blip r:embed="rId3"/>
          <a:stretch>
            <a:fillRect/>
          </a:stretch>
        </p:blipFill>
        <p:spPr>
          <a:xfrm>
            <a:off x="4210794" y="628974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01" y="132521"/>
            <a:ext cx="898620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0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3262840-AD48-47F6-A0A1-446DB5425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8" y="537141"/>
            <a:ext cx="6464058" cy="1887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27" y="2424544"/>
            <a:ext cx="8465128" cy="22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438D6C-9ECD-41DF-9AFE-634EA35F6532}"/>
              </a:ext>
            </a:extLst>
          </p:cNvPr>
          <p:cNvGrpSpPr/>
          <p:nvPr/>
        </p:nvGrpSpPr>
        <p:grpSpPr>
          <a:xfrm>
            <a:off x="0" y="20782"/>
            <a:ext cx="12192000" cy="6858000"/>
            <a:chOff x="0" y="0"/>
            <a:chExt cx="12192000" cy="6858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A79FD26-5446-4731-A161-1DC7D86FD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06" t="5857" r="6715" b="906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9E30744-69D3-4B88-AA4A-E865333BD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111" y="1932609"/>
              <a:ext cx="3446869" cy="48721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593919D-4BC2-488C-AED0-8D394799F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4594" y="2699328"/>
              <a:ext cx="2457767" cy="264682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AF0667E-6331-4E82-AC4E-75AACCD53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89599" y="4303397"/>
              <a:ext cx="2752884" cy="2554603"/>
            </a:xfrm>
            <a:prstGeom prst="rect">
              <a:avLst/>
            </a:prstGeom>
          </p:spPr>
        </p:pic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A339327-268C-43E9-A0F3-99E8F4D8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91" y="3445801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69" y="441545"/>
            <a:ext cx="5685386" cy="11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1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0F1FD0-FA89-4ADF-9CAB-FB85B8C1A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192000" cy="6719455"/>
          </a:xfrm>
          <a:prstGeom prst="rect">
            <a:avLst/>
          </a:prstGeom>
        </p:spPr>
      </p:pic>
      <p:pic>
        <p:nvPicPr>
          <p:cNvPr id="4" name="Thomas Greenberg - The Right Pa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8096" y="3193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697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68644" y="3940640"/>
            <a:ext cx="5709591" cy="3243672"/>
            <a:chOff x="2734" y="2615"/>
            <a:chExt cx="7922" cy="5340"/>
          </a:xfrm>
        </p:grpSpPr>
        <p:sp>
          <p:nvSpPr>
            <p:cNvPr id="6" name="Oval 5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64" y="4658014"/>
            <a:ext cx="2355118" cy="2254541"/>
          </a:xfrm>
          <a:prstGeom prst="rect">
            <a:avLst/>
          </a:prstGeom>
        </p:spPr>
      </p:pic>
      <p:pic>
        <p:nvPicPr>
          <p:cNvPr id="14" name="Picture 4" descr="Cách Vẽ Con Vật Đơn Giản, Hình Vẽ Con Vật Cute Cực Dễ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1097" r="27277" b="-417"/>
          <a:stretch/>
        </p:blipFill>
        <p:spPr bwMode="auto">
          <a:xfrm>
            <a:off x="57716" y="4679546"/>
            <a:ext cx="1927550" cy="2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2540" y="1250343"/>
            <a:ext cx="91703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SVN-Genica Pro" panose="00000900000000000000" pitchFamily="50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đề:</a:t>
            </a:r>
            <a:r>
              <a:rPr lang="en-US" sz="4400" dirty="0" err="1" smtClean="0">
                <a:solidFill>
                  <a:srgbClr val="FF0000"/>
                </a:solidFill>
              </a:rPr>
              <a:t>THẾ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GIỚI TỰ NHIÊN</a:t>
            </a:r>
            <a:endParaRPr lang="vi-VN" sz="4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FF0000"/>
              </a:solidFill>
              <a:latin typeface="SVN-Genica Pro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/>
              <a:t>Bài</a:t>
            </a:r>
            <a:r>
              <a:rPr lang="en-US" sz="4400" b="1" dirty="0"/>
              <a:t> 4:</a:t>
            </a:r>
            <a:r>
              <a:rPr lang="en-US" sz="4400" dirty="0"/>
              <a:t> </a:t>
            </a:r>
            <a:r>
              <a:rPr lang="en-US" sz="4400" dirty="0" err="1"/>
              <a:t>Mô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khu</a:t>
            </a:r>
            <a:r>
              <a:rPr lang="en-US" sz="4400" dirty="0"/>
              <a:t> </a:t>
            </a:r>
            <a:r>
              <a:rPr lang="en-US" sz="4400" dirty="0" err="1"/>
              <a:t>bảo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thiên</a:t>
            </a:r>
            <a:r>
              <a:rPr lang="en-US" sz="4400" dirty="0"/>
              <a:t> </a:t>
            </a:r>
            <a:r>
              <a:rPr lang="en-US" sz="4400" dirty="0" err="1"/>
              <a:t>nhiên</a:t>
            </a:r>
            <a:endParaRPr lang="en-US" sz="4400" b="1" dirty="0">
              <a:solidFill>
                <a:srgbClr val="0000FF"/>
              </a:solidFill>
              <a:latin typeface="SVN-Genica Pro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36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80654" y="2587581"/>
            <a:ext cx="9615055" cy="1499509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55" y="312739"/>
            <a:ext cx="9448800" cy="13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0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7976" y="1290012"/>
            <a:ext cx="5251546" cy="5567988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HS </a:t>
            </a:r>
            <a:r>
              <a:rPr lang="en-US" sz="4800" dirty="0" err="1"/>
              <a:t>quan</a:t>
            </a:r>
            <a:r>
              <a:rPr lang="en-US" sz="4800" dirty="0"/>
              <a:t> </a:t>
            </a:r>
            <a:r>
              <a:rPr lang="en-US" sz="4800" dirty="0" err="1"/>
              <a:t>sát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ở </a:t>
            </a:r>
            <a:r>
              <a:rPr lang="en-US" sz="4800" dirty="0" err="1"/>
              <a:t>trang</a:t>
            </a:r>
            <a:r>
              <a:rPr lang="en-US" sz="4800" dirty="0"/>
              <a:t> 38 </a:t>
            </a:r>
            <a:r>
              <a:rPr lang="en-US" sz="4800" dirty="0" err="1"/>
              <a:t>trong</a:t>
            </a:r>
            <a:r>
              <a:rPr lang="en-US" sz="4800" dirty="0"/>
              <a:t> SGK </a:t>
            </a:r>
            <a:r>
              <a:rPr lang="en-US" sz="4800" i="1" dirty="0" err="1"/>
              <a:t>Mĩ</a:t>
            </a:r>
            <a:r>
              <a:rPr lang="en-US" sz="4800" i="1" dirty="0"/>
              <a:t> </a:t>
            </a:r>
            <a:r>
              <a:rPr lang="en-US" sz="4800" i="1" dirty="0" err="1"/>
              <a:t>thuật</a:t>
            </a:r>
            <a:r>
              <a:rPr lang="en-US" sz="4800" i="1" dirty="0"/>
              <a:t> 4,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r>
              <a:rPr lang="en-US" sz="4800" dirty="0"/>
              <a:t> </a:t>
            </a:r>
            <a:r>
              <a:rPr lang="en-US" sz="4800" dirty="0" err="1"/>
              <a:t>thiên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r>
              <a:rPr lang="en-US" sz="4800" dirty="0"/>
              <a:t>.</a:t>
            </a:r>
            <a:endParaRPr lang="vi-VN" sz="4800" dirty="0"/>
          </a:p>
          <a:p>
            <a:r>
              <a:rPr lang="en-US" sz="4800" dirty="0"/>
              <a:t> </a:t>
            </a:r>
            <a:endParaRPr lang="vi-VN" sz="4800" dirty="0"/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22" y="-59795"/>
            <a:ext cx="9448800" cy="134980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1290011"/>
            <a:ext cx="5926667" cy="547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75" y="1989098"/>
            <a:ext cx="118840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/>
              <a:t>1. </a:t>
            </a:r>
            <a:r>
              <a:rPr lang="en-US" sz="4400" i="1" dirty="0" err="1"/>
              <a:t>Các</a:t>
            </a:r>
            <a:r>
              <a:rPr lang="en-US" sz="4400" i="1" dirty="0"/>
              <a:t> </a:t>
            </a:r>
            <a:r>
              <a:rPr lang="en-US" sz="4400" i="1" dirty="0" err="1"/>
              <a:t>loài</a:t>
            </a:r>
            <a:r>
              <a:rPr lang="en-US" sz="4400" i="1" dirty="0"/>
              <a:t> </a:t>
            </a:r>
            <a:r>
              <a:rPr lang="en-US" sz="4400" i="1" dirty="0" err="1"/>
              <a:t>động</a:t>
            </a:r>
            <a:r>
              <a:rPr lang="en-US" sz="4400" i="1" dirty="0"/>
              <a:t> </a:t>
            </a:r>
            <a:r>
              <a:rPr lang="en-US" sz="4400" i="1" dirty="0" err="1"/>
              <a:t>vật</a:t>
            </a:r>
            <a:r>
              <a:rPr lang="en-US" sz="4400" i="1" dirty="0"/>
              <a:t> </a:t>
            </a:r>
            <a:r>
              <a:rPr lang="en-US" sz="4400" i="1" dirty="0" err="1"/>
              <a:t>hoang</a:t>
            </a:r>
            <a:r>
              <a:rPr lang="en-US" sz="4400" i="1" dirty="0"/>
              <a:t> </a:t>
            </a:r>
            <a:r>
              <a:rPr lang="en-US" sz="4400" i="1" dirty="0" err="1"/>
              <a:t>dã</a:t>
            </a:r>
            <a:r>
              <a:rPr lang="en-US" sz="4400" i="1" dirty="0"/>
              <a:t> </a:t>
            </a:r>
            <a:r>
              <a:rPr lang="en-US" sz="4400" i="1" dirty="0" err="1"/>
              <a:t>thường</a:t>
            </a:r>
            <a:r>
              <a:rPr lang="en-US" sz="4400" i="1" dirty="0"/>
              <a:t> </a:t>
            </a:r>
            <a:r>
              <a:rPr lang="en-US" sz="4400" i="1" dirty="0" err="1"/>
              <a:t>sinh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môi</a:t>
            </a:r>
            <a:r>
              <a:rPr lang="en-US" sz="4400" i="1" dirty="0"/>
              <a:t> </a:t>
            </a:r>
            <a:r>
              <a:rPr lang="en-US" sz="4400" i="1" dirty="0" err="1"/>
              <a:t>trường</a:t>
            </a:r>
            <a:r>
              <a:rPr lang="en-US" sz="4400" i="1" dirty="0"/>
              <a:t> </a:t>
            </a:r>
            <a:r>
              <a:rPr lang="en-US" sz="4400" i="1" dirty="0" err="1"/>
              <a:t>nào</a:t>
            </a:r>
            <a:r>
              <a:rPr lang="en-US" sz="4400" i="1" dirty="0"/>
              <a:t>?</a:t>
            </a:r>
            <a:endParaRPr lang="vi-VN" sz="4400" dirty="0"/>
          </a:p>
          <a:p>
            <a:r>
              <a:rPr lang="en-US" sz="4400" i="1" dirty="0" smtClean="0"/>
              <a:t>2. </a:t>
            </a:r>
            <a:r>
              <a:rPr lang="en-US" sz="4400" i="1" dirty="0" err="1"/>
              <a:t>Cảnh</a:t>
            </a:r>
            <a:r>
              <a:rPr lang="en-US" sz="4400" i="1" dirty="0"/>
              <a:t> </a:t>
            </a:r>
            <a:r>
              <a:rPr lang="en-US" sz="4400" i="1" dirty="0" err="1"/>
              <a:t>vật</a:t>
            </a:r>
            <a:r>
              <a:rPr lang="en-US" sz="4400" i="1" dirty="0"/>
              <a:t> ở </a:t>
            </a:r>
            <a:r>
              <a:rPr lang="en-US" sz="4400" i="1" dirty="0" err="1"/>
              <a:t>môi</a:t>
            </a:r>
            <a:r>
              <a:rPr lang="en-US" sz="4400" i="1" dirty="0"/>
              <a:t> </a:t>
            </a:r>
            <a:r>
              <a:rPr lang="en-US" sz="4400" i="1" dirty="0" err="1"/>
              <a:t>trường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 </a:t>
            </a:r>
            <a:r>
              <a:rPr lang="en-US" sz="4400" i="1" dirty="0" err="1"/>
              <a:t>đó</a:t>
            </a:r>
            <a:r>
              <a:rPr lang="en-US" sz="4400" i="1" dirty="0"/>
              <a:t> </a:t>
            </a:r>
            <a:r>
              <a:rPr lang="en-US" sz="4400" i="1" dirty="0" err="1"/>
              <a:t>thường</a:t>
            </a:r>
            <a:r>
              <a:rPr lang="en-US" sz="4400" i="1" dirty="0"/>
              <a:t> </a:t>
            </a:r>
            <a:r>
              <a:rPr lang="en-US" sz="4400" i="1" dirty="0" err="1"/>
              <a:t>có</a:t>
            </a:r>
            <a:r>
              <a:rPr lang="en-US" sz="4400" i="1" dirty="0"/>
              <a:t> </a:t>
            </a:r>
            <a:r>
              <a:rPr lang="en-US" sz="4400" i="1" dirty="0" err="1"/>
              <a:t>những</a:t>
            </a:r>
            <a:r>
              <a:rPr lang="en-US" sz="4400" i="1" dirty="0"/>
              <a:t> </a:t>
            </a:r>
            <a:r>
              <a:rPr lang="en-US" sz="4400" i="1" dirty="0" err="1"/>
              <a:t>gì</a:t>
            </a:r>
            <a:r>
              <a:rPr lang="en-US" sz="4400" i="1" dirty="0"/>
              <a:t>?</a:t>
            </a:r>
            <a:endParaRPr lang="vi-VN" sz="4400" dirty="0"/>
          </a:p>
          <a:p>
            <a:r>
              <a:rPr lang="en-US" sz="4400" i="1" dirty="0" smtClean="0"/>
              <a:t>3. </a:t>
            </a:r>
            <a:r>
              <a:rPr lang="en-US" sz="4400" i="1" dirty="0" err="1"/>
              <a:t>Em</a:t>
            </a:r>
            <a:r>
              <a:rPr lang="en-US" sz="4400" i="1" dirty="0"/>
              <a:t> </a:t>
            </a:r>
            <a:r>
              <a:rPr lang="en-US" sz="4400" i="1" dirty="0" err="1"/>
              <a:t>còn</a:t>
            </a:r>
            <a:r>
              <a:rPr lang="en-US" sz="4400" i="1" dirty="0"/>
              <a:t> </a:t>
            </a:r>
            <a:r>
              <a:rPr lang="en-US" sz="4400" i="1" dirty="0" err="1"/>
              <a:t>biết</a:t>
            </a:r>
            <a:r>
              <a:rPr lang="en-US" sz="4400" i="1" dirty="0"/>
              <a:t> </a:t>
            </a:r>
            <a:r>
              <a:rPr lang="en-US" sz="4400" i="1" dirty="0" err="1"/>
              <a:t>những</a:t>
            </a:r>
            <a:r>
              <a:rPr lang="en-US" sz="4400" i="1" dirty="0"/>
              <a:t> </a:t>
            </a:r>
            <a:r>
              <a:rPr lang="en-US" sz="4400" i="1" dirty="0" err="1"/>
              <a:t>địa</a:t>
            </a:r>
            <a:r>
              <a:rPr lang="en-US" sz="4400" i="1" dirty="0"/>
              <a:t> </a:t>
            </a:r>
            <a:r>
              <a:rPr lang="en-US" sz="4400" i="1" dirty="0" err="1"/>
              <a:t>điểm</a:t>
            </a:r>
            <a:r>
              <a:rPr lang="en-US" sz="4400" i="1" dirty="0"/>
              <a:t> </a:t>
            </a:r>
            <a:r>
              <a:rPr lang="en-US" sz="4400" i="1" dirty="0" err="1"/>
              <a:t>nào</a:t>
            </a:r>
            <a:r>
              <a:rPr lang="en-US" sz="4400" i="1" dirty="0"/>
              <a:t> </a:t>
            </a:r>
            <a:r>
              <a:rPr lang="en-US" sz="4400" i="1" dirty="0" err="1"/>
              <a:t>khác</a:t>
            </a:r>
            <a:r>
              <a:rPr lang="en-US" sz="4400" i="1" dirty="0"/>
              <a:t> </a:t>
            </a:r>
            <a:r>
              <a:rPr lang="en-US" sz="4400" i="1" dirty="0" err="1"/>
              <a:t>là</a:t>
            </a:r>
            <a:r>
              <a:rPr lang="en-US" sz="4400" i="1" dirty="0"/>
              <a:t> </a:t>
            </a:r>
            <a:r>
              <a:rPr lang="en-US" sz="4400" i="1" dirty="0" err="1"/>
              <a:t>môi</a:t>
            </a:r>
            <a:r>
              <a:rPr lang="en-US" sz="4400" i="1" dirty="0"/>
              <a:t> </a:t>
            </a:r>
            <a:r>
              <a:rPr lang="en-US" sz="4400" i="1" dirty="0" err="1"/>
              <a:t>trường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 </a:t>
            </a:r>
            <a:r>
              <a:rPr lang="en-US" sz="4400" i="1" dirty="0" err="1"/>
              <a:t>động</a:t>
            </a:r>
            <a:r>
              <a:rPr lang="en-US" sz="4400" i="1" dirty="0"/>
              <a:t> </a:t>
            </a:r>
            <a:r>
              <a:rPr lang="en-US" sz="4400" i="1" dirty="0" err="1"/>
              <a:t>vật</a:t>
            </a:r>
            <a:r>
              <a:rPr lang="en-US" sz="4400" i="1" dirty="0"/>
              <a:t> </a:t>
            </a:r>
            <a:r>
              <a:rPr lang="en-US" sz="4400" i="1" dirty="0" err="1"/>
              <a:t>hoang</a:t>
            </a:r>
            <a:r>
              <a:rPr lang="en-US" sz="4400" i="1" dirty="0"/>
              <a:t> </a:t>
            </a:r>
            <a:r>
              <a:rPr lang="en-US" sz="4400" i="1" dirty="0" err="1"/>
              <a:t>dã</a:t>
            </a:r>
            <a:r>
              <a:rPr lang="en-US" sz="4400" i="1" dirty="0"/>
              <a:t>…? </a:t>
            </a:r>
            <a:endParaRPr lang="vi-VN" sz="4400" dirty="0"/>
          </a:p>
        </p:txBody>
      </p:sp>
      <p:sp>
        <p:nvSpPr>
          <p:cNvPr id="9" name="Rectangle 8"/>
          <p:cNvSpPr/>
          <p:nvPr/>
        </p:nvSpPr>
        <p:spPr>
          <a:xfrm>
            <a:off x="2549236" y="397039"/>
            <a:ext cx="6289964" cy="11894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B001D5-F2A0-4E79-AACF-591853DBC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97"/>
          <a:stretch/>
        </p:blipFill>
        <p:spPr>
          <a:xfrm>
            <a:off x="2328332" y="160338"/>
            <a:ext cx="6239935" cy="1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3447</TotalTime>
  <Words>206</Words>
  <Application>Microsoft Office PowerPoint</Application>
  <PresentationFormat>Custom</PresentationFormat>
  <Paragraphs>33</Paragraphs>
  <Slides>17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ADMIN</cp:lastModifiedBy>
  <cp:revision>265</cp:revision>
  <dcterms:created xsi:type="dcterms:W3CDTF">2017-09-30T08:09:50Z</dcterms:created>
  <dcterms:modified xsi:type="dcterms:W3CDTF">2023-08-06T04:56:07Z</dcterms:modified>
</cp:coreProperties>
</file>