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</p:sldMasterIdLst>
  <p:notesMasterIdLst>
    <p:notesMasterId r:id="rId37"/>
  </p:notesMasterIdLst>
  <p:sldIdLst>
    <p:sldId id="366" r:id="rId7"/>
    <p:sldId id="367" r:id="rId8"/>
    <p:sldId id="368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392" r:id="rId17"/>
    <p:sldId id="390" r:id="rId18"/>
    <p:sldId id="393" r:id="rId19"/>
    <p:sldId id="435" r:id="rId20"/>
    <p:sldId id="394" r:id="rId21"/>
    <p:sldId id="436" r:id="rId22"/>
    <p:sldId id="437" r:id="rId23"/>
    <p:sldId id="422" r:id="rId24"/>
    <p:sldId id="434" r:id="rId25"/>
    <p:sldId id="438" r:id="rId26"/>
    <p:sldId id="439" r:id="rId27"/>
    <p:sldId id="440" r:id="rId28"/>
    <p:sldId id="397" r:id="rId29"/>
    <p:sldId id="441" r:id="rId30"/>
    <p:sldId id="442" r:id="rId31"/>
    <p:sldId id="443" r:id="rId32"/>
    <p:sldId id="429" r:id="rId33"/>
    <p:sldId id="420" r:id="rId34"/>
    <p:sldId id="395" r:id="rId35"/>
    <p:sldId id="42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493" autoAdjust="0"/>
  </p:normalViewPr>
  <p:slideViewPr>
    <p:cSldViewPr snapToGrid="0">
      <p:cViewPr varScale="1">
        <p:scale>
          <a:sx n="65" d="100"/>
          <a:sy n="65" d="100"/>
        </p:scale>
        <p:origin x="7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3A66411-188E-429F-A171-52F75F057B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8032542-17AC-40DE-9875-644ABDA79D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7786B8E-2319-4740-AA2F-ED5EDE3AE60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CA5F010-D366-4F78-849C-01CD9113F1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F02B36B-8B9A-4382-A01B-BF58E1339D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0E40BB2-CB1E-4EA3-A1DD-D7E1C20B9B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6.sv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6.sv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4.sv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5.sv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6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4.sv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6.sv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6849AF-133B-5498-DE5D-02A2B502B265}"/>
              </a:ext>
            </a:extLst>
          </p:cNvPr>
          <p:cNvSpPr txBox="1"/>
          <p:nvPr/>
        </p:nvSpPr>
        <p:spPr>
          <a:xfrm>
            <a:off x="1333028" y="768623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</TotalTime>
  <Words>988</Words>
  <Application>Microsoft Office PowerPoint</Application>
  <PresentationFormat>Widescreen</PresentationFormat>
  <Paragraphs>107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等线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16</cp:revision>
  <dcterms:created xsi:type="dcterms:W3CDTF">2023-01-11T12:02:12Z</dcterms:created>
  <dcterms:modified xsi:type="dcterms:W3CDTF">2026-04-28T07:00:13Z</dcterms:modified>
  <cp:category>9Slide.vn</cp:category>
</cp:coreProperties>
</file>