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87" r:id="rId3"/>
    <p:sldMasterId id="2147483699" r:id="rId4"/>
    <p:sldMasterId id="2147483711" r:id="rId5"/>
    <p:sldMasterId id="2147483723" r:id="rId6"/>
    <p:sldMasterId id="2147483735" r:id="rId7"/>
  </p:sldMasterIdLst>
  <p:notesMasterIdLst>
    <p:notesMasterId r:id="rId41"/>
  </p:notesMasterIdLst>
  <p:sldIdLst>
    <p:sldId id="256" r:id="rId8"/>
    <p:sldId id="539" r:id="rId9"/>
    <p:sldId id="288" r:id="rId10"/>
    <p:sldId id="291" r:id="rId11"/>
    <p:sldId id="285" r:id="rId12"/>
    <p:sldId id="292" r:id="rId13"/>
    <p:sldId id="295" r:id="rId14"/>
    <p:sldId id="555" r:id="rId15"/>
    <p:sldId id="554" r:id="rId16"/>
    <p:sldId id="556" r:id="rId17"/>
    <p:sldId id="527" r:id="rId18"/>
    <p:sldId id="540" r:id="rId19"/>
    <p:sldId id="541" r:id="rId20"/>
    <p:sldId id="542" r:id="rId21"/>
    <p:sldId id="267" r:id="rId22"/>
    <p:sldId id="543" r:id="rId23"/>
    <p:sldId id="544" r:id="rId24"/>
    <p:sldId id="545" r:id="rId25"/>
    <p:sldId id="546" r:id="rId26"/>
    <p:sldId id="547" r:id="rId27"/>
    <p:sldId id="548" r:id="rId28"/>
    <p:sldId id="549" r:id="rId29"/>
    <p:sldId id="550" r:id="rId30"/>
    <p:sldId id="551" r:id="rId31"/>
    <p:sldId id="558" r:id="rId32"/>
    <p:sldId id="557" r:id="rId33"/>
    <p:sldId id="289" r:id="rId34"/>
    <p:sldId id="304" r:id="rId35"/>
    <p:sldId id="365" r:id="rId36"/>
    <p:sldId id="552" r:id="rId37"/>
    <p:sldId id="559" r:id="rId38"/>
    <p:sldId id="4410" r:id="rId39"/>
    <p:sldId id="52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0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EA73D-81B9-4705-ADDE-D3FC29DA7A13}" type="datetimeFigureOut">
              <a:rPr lang="en-US" smtClean="0"/>
              <a:t>9/14/2025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8B477C-A653-466C-B3C7-0C7D564845BE}" type="slidenum">
              <a:rPr lang="en-US" smtClean="0"/>
              <a:t>‹#›</a:t>
            </a:fld>
            <a:endParaRPr lang="en-US"/>
          </a:p>
        </p:txBody>
      </p:sp>
    </p:spTree>
    <p:extLst>
      <p:ext uri="{BB962C8B-B14F-4D97-AF65-F5344CB8AC3E}">
        <p14:creationId xmlns:p14="http://schemas.microsoft.com/office/powerpoint/2010/main" val="1748368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5C869A-A72E-4C68-863D-D2067E69FB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238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9/14/2025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10869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9/14/2025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7071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9/14/2025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8460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4476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81"/>
            </a:lvl1pPr>
            <a:lvl2pPr marL="453554" indent="0" algn="ctr">
              <a:buNone/>
              <a:defRPr sz="1984"/>
            </a:lvl2pPr>
            <a:lvl3pPr marL="907108" indent="0" algn="ctr">
              <a:buNone/>
              <a:defRPr sz="1786"/>
            </a:lvl3pPr>
            <a:lvl4pPr marL="1360661" indent="0" algn="ctr">
              <a:buNone/>
              <a:defRPr sz="1587"/>
            </a:lvl4pPr>
            <a:lvl5pPr marL="1814215" indent="0" algn="ctr">
              <a:buNone/>
              <a:defRPr sz="1587"/>
            </a:lvl5pPr>
            <a:lvl6pPr marL="2267769" indent="0" algn="ctr">
              <a:buNone/>
              <a:defRPr sz="1587"/>
            </a:lvl6pPr>
            <a:lvl7pPr marL="2721323" indent="0" algn="ctr">
              <a:buNone/>
              <a:defRPr sz="1587"/>
            </a:lvl7pPr>
            <a:lvl8pPr marL="3174877" indent="0" algn="ctr">
              <a:buNone/>
              <a:defRPr sz="1587"/>
            </a:lvl8pPr>
            <a:lvl9pPr marL="3628431"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5092380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C09D2365-9CF8-EA55-EE85-A0F50A0FF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7855" y="189187"/>
            <a:ext cx="1479690" cy="1479690"/>
          </a:xfrm>
          <a:prstGeom prst="rect">
            <a:avLst/>
          </a:prstGeom>
        </p:spPr>
      </p:pic>
    </p:spTree>
    <p:extLst>
      <p:ext uri="{BB962C8B-B14F-4D97-AF65-F5344CB8AC3E}">
        <p14:creationId xmlns:p14="http://schemas.microsoft.com/office/powerpoint/2010/main" val="19780911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54" indent="0">
              <a:buNone/>
              <a:defRPr sz="1984">
                <a:solidFill>
                  <a:schemeClr val="tx1">
                    <a:tint val="75000"/>
                  </a:schemeClr>
                </a:solidFill>
              </a:defRPr>
            </a:lvl2pPr>
            <a:lvl3pPr marL="907108" indent="0">
              <a:buNone/>
              <a:defRPr sz="1786">
                <a:solidFill>
                  <a:schemeClr val="tx1">
                    <a:tint val="75000"/>
                  </a:schemeClr>
                </a:solidFill>
              </a:defRPr>
            </a:lvl3pPr>
            <a:lvl4pPr marL="1360661" indent="0">
              <a:buNone/>
              <a:defRPr sz="1587">
                <a:solidFill>
                  <a:schemeClr val="tx1">
                    <a:tint val="75000"/>
                  </a:schemeClr>
                </a:solidFill>
              </a:defRPr>
            </a:lvl4pPr>
            <a:lvl5pPr marL="1814215" indent="0">
              <a:buNone/>
              <a:defRPr sz="1587">
                <a:solidFill>
                  <a:schemeClr val="tx1">
                    <a:tint val="75000"/>
                  </a:schemeClr>
                </a:solidFill>
              </a:defRPr>
            </a:lvl5pPr>
            <a:lvl6pPr marL="2267769" indent="0">
              <a:buNone/>
              <a:defRPr sz="1587">
                <a:solidFill>
                  <a:schemeClr val="tx1">
                    <a:tint val="75000"/>
                  </a:schemeClr>
                </a:solidFill>
              </a:defRPr>
            </a:lvl6pPr>
            <a:lvl7pPr marL="2721323" indent="0">
              <a:buNone/>
              <a:defRPr sz="1587">
                <a:solidFill>
                  <a:schemeClr val="tx1">
                    <a:tint val="75000"/>
                  </a:schemeClr>
                </a:solidFill>
              </a:defRPr>
            </a:lvl7pPr>
            <a:lvl8pPr marL="3174877" indent="0">
              <a:buNone/>
              <a:defRPr sz="1587">
                <a:solidFill>
                  <a:schemeClr val="tx1">
                    <a:tint val="75000"/>
                  </a:schemeClr>
                </a:solidFill>
              </a:defRPr>
            </a:lvl8pPr>
            <a:lvl9pPr marL="3628431"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9583237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8994334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9/14/2025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8186163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9/14/2025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4963379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9/14/2025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6190858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9/14/2025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9719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74"/>
            </a:lvl1pPr>
            <a:lvl2pPr>
              <a:defRPr sz="2778"/>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995753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74"/>
            </a:lvl1pPr>
            <a:lvl2pPr marL="453554" indent="0">
              <a:buNone/>
              <a:defRPr sz="2778"/>
            </a:lvl2pPr>
            <a:lvl3pPr marL="907108" indent="0">
              <a:buNone/>
              <a:defRPr sz="2381"/>
            </a:lvl3pPr>
            <a:lvl4pPr marL="1360661" indent="0">
              <a:buNone/>
              <a:defRPr sz="1984"/>
            </a:lvl4pPr>
            <a:lvl5pPr marL="1814215" indent="0">
              <a:buNone/>
              <a:defRPr sz="1984"/>
            </a:lvl5pPr>
            <a:lvl6pPr marL="2267769" indent="0">
              <a:buNone/>
              <a:defRPr sz="1984"/>
            </a:lvl6pPr>
            <a:lvl7pPr marL="2721323" indent="0">
              <a:buNone/>
              <a:defRPr sz="1984"/>
            </a:lvl7pPr>
            <a:lvl8pPr marL="3174877" indent="0">
              <a:buNone/>
              <a:defRPr sz="1984"/>
            </a:lvl8pPr>
            <a:lvl9pPr marL="3628431"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6122306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2814249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1293835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9/14/2025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187834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9/14/2025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311947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9/14/2025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432472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9/14/2025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278908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9/14/2025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607528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9/14/2025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735962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9/14/2025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23699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9/14/2025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461946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9/14/2025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821332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9/14/2025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723565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9/14/2025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844553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9/14/2025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861331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9/14/2025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763717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9/14/2025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155404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9/14/2025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357899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9/14/2025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26205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9/14/2025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380000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9/14/2025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90025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9/14/2025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653786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9/14/2025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795203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9/14/2025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881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9/14/2025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051706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9/14/2025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051395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9/14/2025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519371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05704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9321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81753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74617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a:solidFill>
                  <a:prstClr val="black">
                    <a:tint val="75000"/>
                  </a:prstClr>
                </a:solidFill>
              </a:rPr>
              <a:pPr/>
              <a:t>9/14/2025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7297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50445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01081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67159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94670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35848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05915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96753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2025/9/14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65701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10954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55497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a:solidFill>
                  <a:prstClr val="black">
                    <a:tint val="75000"/>
                  </a:prstClr>
                </a:solidFill>
              </a:rPr>
              <a:pPr/>
              <a:t>9/14/2025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5582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2025/9/14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33575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2025/9/14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23817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2025/9/14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38740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2025/9/14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25842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2025/9/14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328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2025/9/14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33200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2025/9/14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4609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2025/9/14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76575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a:solidFill>
                  <a:prstClr val="black">
                    <a:tint val="75000"/>
                  </a:prstClr>
                </a:solidFill>
              </a:rPr>
              <a:pPr/>
              <a:t>9/14/2025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59940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9/14/2025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6197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9/14/2025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1465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a:solidFill>
                  <a:prstClr val="black">
                    <a:tint val="75000"/>
                  </a:prstClr>
                </a:solidFill>
              </a:rPr>
              <a:pPr/>
              <a:t>9/14/2025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pic>
        <p:nvPicPr>
          <p:cNvPr id="7" name="Picture 6" descr="A round pink circle with white text and a black background&#10;&#10;AI-generated content may be incorrect.">
            <a:extLst>
              <a:ext uri="{FF2B5EF4-FFF2-40B4-BE49-F238E27FC236}">
                <a16:creationId xmlns:a16="http://schemas.microsoft.com/office/drawing/2014/main" id="{E0642664-483C-755F-756B-B69777558D9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7855" y="189187"/>
            <a:ext cx="1479690" cy="1479690"/>
          </a:xfrm>
          <a:prstGeom prst="rect">
            <a:avLst/>
          </a:prstGeom>
        </p:spPr>
      </p:pic>
    </p:spTree>
    <p:extLst>
      <p:ext uri="{BB962C8B-B14F-4D97-AF65-F5344CB8AC3E}">
        <p14:creationId xmlns:p14="http://schemas.microsoft.com/office/powerpoint/2010/main" val="33702680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AF803D27-75B2-FD34-77A9-3A5E53D400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57855" y="189187"/>
            <a:ext cx="1479690" cy="1479690"/>
          </a:xfrm>
          <a:prstGeom prst="rect">
            <a:avLst/>
          </a:prstGeom>
        </p:spPr>
      </p:pic>
    </p:spTree>
    <p:extLst>
      <p:ext uri="{BB962C8B-B14F-4D97-AF65-F5344CB8AC3E}">
        <p14:creationId xmlns:p14="http://schemas.microsoft.com/office/powerpoint/2010/main" val="3486198890"/>
      </p:ext>
    </p:extLst>
  </p:cSld>
  <p:clrMap bg1="lt1" tx1="dk1" bg2="lt2" tx2="dk2" accent1="accent1" accent2="accent2" accent3="accent3" accent4="accent4" accent5="accent5" accent6="accent6" hlink="hlink" folHlink="folHlink"/>
  <p:sldLayoutIdLst>
    <p:sldLayoutId id="2147483686" r:id="rId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0">
                <a:solidFill>
                  <a:schemeClr val="tx1">
                    <a:tint val="75000"/>
                  </a:schemeClr>
                </a:solidFill>
              </a:defRPr>
            </a:lvl1pPr>
          </a:lstStyle>
          <a:p>
            <a:fld id="{808040E2-36BE-486F-A9B7-0B76B9FD3A34}" type="datetimeFigureOut">
              <a:rPr lang="en-US" smtClean="0"/>
              <a:t>9/14/2025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0">
                <a:solidFill>
                  <a:schemeClr val="tx1">
                    <a:tint val="75000"/>
                  </a:schemeClr>
                </a:solidFill>
              </a:defRPr>
            </a:lvl1pPr>
          </a:lstStyle>
          <a:p>
            <a:fld id="{59DF92AE-AAB1-4310-A344-6D9A8305FC71}"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E823128A-495B-7507-01C1-FF8AF27E0BE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7855" y="189187"/>
            <a:ext cx="1479690" cy="1479690"/>
          </a:xfrm>
          <a:prstGeom prst="rect">
            <a:avLst/>
          </a:prstGeom>
        </p:spPr>
      </p:pic>
    </p:spTree>
    <p:extLst>
      <p:ext uri="{BB962C8B-B14F-4D97-AF65-F5344CB8AC3E}">
        <p14:creationId xmlns:p14="http://schemas.microsoft.com/office/powerpoint/2010/main" val="268394709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07108"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77" indent="-226777" algn="l" defTabSz="907108" rtl="0" eaLnBrk="1" latinLnBrk="0" hangingPunct="1">
        <a:lnSpc>
          <a:spcPct val="90000"/>
        </a:lnSpc>
        <a:spcBef>
          <a:spcPts val="992"/>
        </a:spcBef>
        <a:buFont typeface="Arial" panose="020B0604020202020204" pitchFamily="34" charset="0"/>
        <a:buChar char="•"/>
        <a:defRPr sz="2778" kern="1200">
          <a:solidFill>
            <a:schemeClr val="tx1"/>
          </a:solidFill>
          <a:latin typeface="+mn-lt"/>
          <a:ea typeface="+mn-ea"/>
          <a:cs typeface="+mn-cs"/>
        </a:defRPr>
      </a:lvl1pPr>
      <a:lvl2pPr marL="680331" indent="-226777" algn="l" defTabSz="907108"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85" indent="-226777" algn="l" defTabSz="907108"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43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4pPr>
      <a:lvl5pPr marL="2040992"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5pPr>
      <a:lvl6pPr marL="2494546"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6pPr>
      <a:lvl7pPr marL="2948100"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7pPr>
      <a:lvl8pPr marL="3401654"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8pPr>
      <a:lvl9pPr marL="385520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9pPr>
    </p:bodyStyle>
    <p:otherStyle>
      <a:defPPr>
        <a:defRPr lang="en-US"/>
      </a:defPPr>
      <a:lvl1pPr marL="0" algn="l" defTabSz="907108" rtl="0" eaLnBrk="1" latinLnBrk="0" hangingPunct="1">
        <a:defRPr sz="1786" kern="1200">
          <a:solidFill>
            <a:schemeClr val="tx1"/>
          </a:solidFill>
          <a:latin typeface="+mn-lt"/>
          <a:ea typeface="+mn-ea"/>
          <a:cs typeface="+mn-cs"/>
        </a:defRPr>
      </a:lvl1pPr>
      <a:lvl2pPr marL="453554" algn="l" defTabSz="907108" rtl="0" eaLnBrk="1" latinLnBrk="0" hangingPunct="1">
        <a:defRPr sz="1786" kern="1200">
          <a:solidFill>
            <a:schemeClr val="tx1"/>
          </a:solidFill>
          <a:latin typeface="+mn-lt"/>
          <a:ea typeface="+mn-ea"/>
          <a:cs typeface="+mn-cs"/>
        </a:defRPr>
      </a:lvl2pPr>
      <a:lvl3pPr marL="907108" algn="l" defTabSz="907108" rtl="0" eaLnBrk="1" latinLnBrk="0" hangingPunct="1">
        <a:defRPr sz="1786" kern="1200">
          <a:solidFill>
            <a:schemeClr val="tx1"/>
          </a:solidFill>
          <a:latin typeface="+mn-lt"/>
          <a:ea typeface="+mn-ea"/>
          <a:cs typeface="+mn-cs"/>
        </a:defRPr>
      </a:lvl3pPr>
      <a:lvl4pPr marL="1360661" algn="l" defTabSz="907108" rtl="0" eaLnBrk="1" latinLnBrk="0" hangingPunct="1">
        <a:defRPr sz="1786" kern="1200">
          <a:solidFill>
            <a:schemeClr val="tx1"/>
          </a:solidFill>
          <a:latin typeface="+mn-lt"/>
          <a:ea typeface="+mn-ea"/>
          <a:cs typeface="+mn-cs"/>
        </a:defRPr>
      </a:lvl4pPr>
      <a:lvl5pPr marL="1814215" algn="l" defTabSz="907108" rtl="0" eaLnBrk="1" latinLnBrk="0" hangingPunct="1">
        <a:defRPr sz="1786" kern="1200">
          <a:solidFill>
            <a:schemeClr val="tx1"/>
          </a:solidFill>
          <a:latin typeface="+mn-lt"/>
          <a:ea typeface="+mn-ea"/>
          <a:cs typeface="+mn-cs"/>
        </a:defRPr>
      </a:lvl5pPr>
      <a:lvl6pPr marL="2267769" algn="l" defTabSz="907108" rtl="0" eaLnBrk="1" latinLnBrk="0" hangingPunct="1">
        <a:defRPr sz="1786" kern="1200">
          <a:solidFill>
            <a:schemeClr val="tx1"/>
          </a:solidFill>
          <a:latin typeface="+mn-lt"/>
          <a:ea typeface="+mn-ea"/>
          <a:cs typeface="+mn-cs"/>
        </a:defRPr>
      </a:lvl6pPr>
      <a:lvl7pPr marL="2721323" algn="l" defTabSz="907108" rtl="0" eaLnBrk="1" latinLnBrk="0" hangingPunct="1">
        <a:defRPr sz="1786" kern="1200">
          <a:solidFill>
            <a:schemeClr val="tx1"/>
          </a:solidFill>
          <a:latin typeface="+mn-lt"/>
          <a:ea typeface="+mn-ea"/>
          <a:cs typeface="+mn-cs"/>
        </a:defRPr>
      </a:lvl7pPr>
      <a:lvl8pPr marL="3174877" algn="l" defTabSz="907108" rtl="0" eaLnBrk="1" latinLnBrk="0" hangingPunct="1">
        <a:defRPr sz="1786" kern="1200">
          <a:solidFill>
            <a:schemeClr val="tx1"/>
          </a:solidFill>
          <a:latin typeface="+mn-lt"/>
          <a:ea typeface="+mn-ea"/>
          <a:cs typeface="+mn-cs"/>
        </a:defRPr>
      </a:lvl8pPr>
      <a:lvl9pPr marL="3628431" algn="l" defTabSz="907108" rtl="0" eaLnBrk="1" latinLnBrk="0" hangingPunct="1">
        <a:defRPr sz="178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68791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08145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BE90C765-5697-0F9C-8A3B-DEDAA5328D3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7855" y="189187"/>
            <a:ext cx="1479690" cy="1479690"/>
          </a:xfrm>
          <a:prstGeom prst="rect">
            <a:avLst/>
          </a:prstGeom>
        </p:spPr>
      </p:pic>
    </p:spTree>
    <p:extLst>
      <p:ext uri="{BB962C8B-B14F-4D97-AF65-F5344CB8AC3E}">
        <p14:creationId xmlns:p14="http://schemas.microsoft.com/office/powerpoint/2010/main" val="58806526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2025/9/14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2016324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sv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5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2.xml"/><Relationship Id="rId1" Type="http://schemas.openxmlformats.org/officeDocument/2006/relationships/tags" Target="../tags/tag6.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2.xml"/><Relationship Id="rId1" Type="http://schemas.openxmlformats.org/officeDocument/2006/relationships/tags" Target="../tags/tag7.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10.xml"/><Relationship Id="rId5" Type="http://schemas.openxmlformats.org/officeDocument/2006/relationships/image" Target="../media/image46.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48.png"/><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29.png"/><Relationship Id="rId11" Type="http://schemas.openxmlformats.org/officeDocument/2006/relationships/image" Target="../media/image47.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50.png"/><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29.png"/><Relationship Id="rId11" Type="http://schemas.openxmlformats.org/officeDocument/2006/relationships/image" Target="../media/image4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29.png"/><Relationship Id="rId11" Type="http://schemas.openxmlformats.org/officeDocument/2006/relationships/image" Target="../media/image51.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14.xml"/><Relationship Id="rId5" Type="http://schemas.openxmlformats.org/officeDocument/2006/relationships/image" Target="../media/image53.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29.png"/><Relationship Id="rId11" Type="http://schemas.openxmlformats.org/officeDocument/2006/relationships/image" Target="../media/image5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12.xml"/><Relationship Id="rId1" Type="http://schemas.openxmlformats.org/officeDocument/2006/relationships/tags" Target="../tags/tag16.xml"/><Relationship Id="rId5" Type="http://schemas.microsoft.com/office/2007/relationships/hdphoto" Target="../media/hdphoto2.wdp"/><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30.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41.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18.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7.png"/><Relationship Id="rId7"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4.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5E2"/>
        </a:solidFill>
        <a:effectLst/>
      </p:bgPr>
    </p:bg>
    <p:spTree>
      <p:nvGrpSpPr>
        <p:cNvPr id="1" name=""/>
        <p:cNvGrpSpPr/>
        <p:nvPr/>
      </p:nvGrpSpPr>
      <p:grpSpPr>
        <a:xfrm>
          <a:off x="0" y="0"/>
          <a:ext cx="0" cy="0"/>
          <a:chOff x="0" y="0"/>
          <a:chExt cx="0" cy="0"/>
        </a:xfrm>
      </p:grpSpPr>
      <p:grpSp>
        <p:nvGrpSpPr>
          <p:cNvPr id="2" name="Group 2"/>
          <p:cNvGrpSpPr/>
          <p:nvPr/>
        </p:nvGrpSpPr>
        <p:grpSpPr>
          <a:xfrm>
            <a:off x="-847344" y="-42672"/>
            <a:ext cx="13886688" cy="6943344"/>
            <a:chOff x="0" y="0"/>
            <a:chExt cx="27773376" cy="13886688"/>
          </a:xfrm>
        </p:grpSpPr>
        <p:sp>
          <p:nvSpPr>
            <p:cNvPr id="3" name="Freeform 3"/>
            <p:cNvSpPr/>
            <p:nvPr/>
          </p:nvSpPr>
          <p:spPr>
            <a:xfrm>
              <a:off x="0" y="0"/>
              <a:ext cx="13886688" cy="13886688"/>
            </a:xfrm>
            <a:custGeom>
              <a:avLst/>
              <a:gdLst/>
              <a:ahLst/>
              <a:cxnLst/>
              <a:rect l="l" t="t" r="r" b="b"/>
              <a:pathLst>
                <a:path w="13886688" h="13886688">
                  <a:moveTo>
                    <a:pt x="0" y="0"/>
                  </a:moveTo>
                  <a:lnTo>
                    <a:pt x="13886688" y="0"/>
                  </a:lnTo>
                  <a:lnTo>
                    <a:pt x="13886688" y="13886688"/>
                  </a:lnTo>
                  <a:lnTo>
                    <a:pt x="0" y="13886688"/>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886688" y="0"/>
              <a:ext cx="13886688" cy="13886688"/>
            </a:xfrm>
            <a:custGeom>
              <a:avLst/>
              <a:gdLst/>
              <a:ahLst/>
              <a:cxnLst/>
              <a:rect l="l" t="t" r="r" b="b"/>
              <a:pathLst>
                <a:path w="13886688" h="13886688">
                  <a:moveTo>
                    <a:pt x="0" y="0"/>
                  </a:moveTo>
                  <a:lnTo>
                    <a:pt x="13886688" y="0"/>
                  </a:lnTo>
                  <a:lnTo>
                    <a:pt x="13886688" y="13886688"/>
                  </a:lnTo>
                  <a:lnTo>
                    <a:pt x="0" y="13886688"/>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37160" y="6076854"/>
            <a:ext cx="12466320" cy="918306"/>
            <a:chOff x="0" y="0"/>
            <a:chExt cx="4924966" cy="362787"/>
          </a:xfrm>
        </p:grpSpPr>
        <p:sp>
          <p:nvSpPr>
            <p:cNvPr id="6" name="Freeform 6"/>
            <p:cNvSpPr/>
            <p:nvPr/>
          </p:nvSpPr>
          <p:spPr>
            <a:xfrm>
              <a:off x="0" y="0"/>
              <a:ext cx="4924966" cy="362787"/>
            </a:xfrm>
            <a:custGeom>
              <a:avLst/>
              <a:gdLst/>
              <a:ahLst/>
              <a:cxnLst/>
              <a:rect l="l" t="t" r="r" b="b"/>
              <a:pathLst>
                <a:path w="4924966" h="362787">
                  <a:moveTo>
                    <a:pt x="0" y="0"/>
                  </a:moveTo>
                  <a:lnTo>
                    <a:pt x="4924966" y="0"/>
                  </a:lnTo>
                  <a:lnTo>
                    <a:pt x="4924966" y="362787"/>
                  </a:lnTo>
                  <a:lnTo>
                    <a:pt x="0" y="362787"/>
                  </a:lnTo>
                  <a:close/>
                </a:path>
              </a:pathLst>
            </a:custGeom>
            <a:solidFill>
              <a:srgbClr val="FFA6A6"/>
            </a:solidFill>
          </p:spPr>
          <p:txBody>
            <a:bodyPr/>
            <a:lstStyle/>
            <a:p>
              <a:pPr defTabSz="609630"/>
              <a:endParaRPr lang="en-US" sz="1200">
                <a:solidFill>
                  <a:prstClr val="black"/>
                </a:solidFill>
                <a:latin typeface="Calibri"/>
              </a:endParaRPr>
            </a:p>
          </p:txBody>
        </p:sp>
        <p:sp>
          <p:nvSpPr>
            <p:cNvPr id="7" name="TextBox 7"/>
            <p:cNvSpPr txBox="1"/>
            <p:nvPr/>
          </p:nvSpPr>
          <p:spPr>
            <a:xfrm>
              <a:off x="0" y="-38100"/>
              <a:ext cx="4924966" cy="40088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a:off x="421007" y="2456919"/>
            <a:ext cx="5927381" cy="4401081"/>
          </a:xfrm>
          <a:custGeom>
            <a:avLst/>
            <a:gdLst/>
            <a:ahLst/>
            <a:cxnLst/>
            <a:rect l="l" t="t" r="r" b="b"/>
            <a:pathLst>
              <a:path w="8891072" h="6601621">
                <a:moveTo>
                  <a:pt x="0" y="0"/>
                </a:moveTo>
                <a:lnTo>
                  <a:pt x="8891072" y="0"/>
                </a:lnTo>
                <a:lnTo>
                  <a:pt x="8891072" y="6601621"/>
                </a:lnTo>
                <a:lnTo>
                  <a:pt x="0" y="6601621"/>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893863" y="1069145"/>
            <a:ext cx="1198015" cy="1036938"/>
          </a:xfrm>
          <a:custGeom>
            <a:avLst/>
            <a:gdLst/>
            <a:ahLst/>
            <a:cxnLst/>
            <a:rect l="l" t="t" r="r" b="b"/>
            <a:pathLst>
              <a:path w="1797023" h="1555407">
                <a:moveTo>
                  <a:pt x="0" y="0"/>
                </a:moveTo>
                <a:lnTo>
                  <a:pt x="1797023" y="0"/>
                </a:lnTo>
                <a:lnTo>
                  <a:pt x="1797023" y="1555407"/>
                </a:lnTo>
                <a:lnTo>
                  <a:pt x="0" y="1555407"/>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flipH="1">
            <a:off x="9896273" y="3439109"/>
            <a:ext cx="1198015" cy="1036938"/>
          </a:xfrm>
          <a:custGeom>
            <a:avLst/>
            <a:gdLst/>
            <a:ahLst/>
            <a:cxnLst/>
            <a:rect l="l" t="t" r="r" b="b"/>
            <a:pathLst>
              <a:path w="1797023" h="1555407">
                <a:moveTo>
                  <a:pt x="1797024" y="0"/>
                </a:moveTo>
                <a:lnTo>
                  <a:pt x="0" y="0"/>
                </a:lnTo>
                <a:lnTo>
                  <a:pt x="0" y="1555407"/>
                </a:lnTo>
                <a:lnTo>
                  <a:pt x="1797024" y="1555407"/>
                </a:lnTo>
                <a:lnTo>
                  <a:pt x="1797024"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565859" y="4896240"/>
            <a:ext cx="644722" cy="558037"/>
          </a:xfrm>
          <a:custGeom>
            <a:avLst/>
            <a:gdLst/>
            <a:ahLst/>
            <a:cxnLst/>
            <a:rect l="l" t="t" r="r" b="b"/>
            <a:pathLst>
              <a:path w="967083" h="837055">
                <a:moveTo>
                  <a:pt x="0" y="0"/>
                </a:moveTo>
                <a:lnTo>
                  <a:pt x="967084" y="0"/>
                </a:lnTo>
                <a:lnTo>
                  <a:pt x="967084" y="837055"/>
                </a:lnTo>
                <a:lnTo>
                  <a:pt x="0" y="83705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1979588" y="3099564"/>
            <a:ext cx="644722" cy="558037"/>
          </a:xfrm>
          <a:custGeom>
            <a:avLst/>
            <a:gdLst/>
            <a:ahLst/>
            <a:cxnLst/>
            <a:rect l="l" t="t" r="r" b="b"/>
            <a:pathLst>
              <a:path w="967083" h="837055">
                <a:moveTo>
                  <a:pt x="0" y="0"/>
                </a:moveTo>
                <a:lnTo>
                  <a:pt x="967083" y="0"/>
                </a:lnTo>
                <a:lnTo>
                  <a:pt x="967083" y="837055"/>
                </a:lnTo>
                <a:lnTo>
                  <a:pt x="0" y="83705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719054">
            <a:off x="-475147" y="332294"/>
            <a:ext cx="1818793" cy="3006269"/>
          </a:xfrm>
          <a:custGeom>
            <a:avLst/>
            <a:gdLst/>
            <a:ahLst/>
            <a:cxnLst/>
            <a:rect l="l" t="t" r="r" b="b"/>
            <a:pathLst>
              <a:path w="2728190" h="4509404">
                <a:moveTo>
                  <a:pt x="0" y="0"/>
                </a:moveTo>
                <a:lnTo>
                  <a:pt x="2728189" y="0"/>
                </a:lnTo>
                <a:lnTo>
                  <a:pt x="2728189" y="4509404"/>
                </a:lnTo>
                <a:lnTo>
                  <a:pt x="0" y="4509404"/>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734845" flipH="1">
            <a:off x="10842480" y="1170494"/>
            <a:ext cx="1818793" cy="3006269"/>
          </a:xfrm>
          <a:custGeom>
            <a:avLst/>
            <a:gdLst/>
            <a:ahLst/>
            <a:cxnLst/>
            <a:rect l="l" t="t" r="r" b="b"/>
            <a:pathLst>
              <a:path w="2728190" h="4509404">
                <a:moveTo>
                  <a:pt x="2728189" y="0"/>
                </a:moveTo>
                <a:lnTo>
                  <a:pt x="0" y="0"/>
                </a:lnTo>
                <a:lnTo>
                  <a:pt x="0" y="4509404"/>
                </a:lnTo>
                <a:lnTo>
                  <a:pt x="2728189" y="4509404"/>
                </a:lnTo>
                <a:lnTo>
                  <a:pt x="2728189"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pic>
        <p:nvPicPr>
          <p:cNvPr id="17" name="Picture 16" descr="A red and green text on a black background&#10;&#10;AI-generated content may be incorrect.">
            <a:extLst>
              <a:ext uri="{FF2B5EF4-FFF2-40B4-BE49-F238E27FC236}">
                <a16:creationId xmlns:a16="http://schemas.microsoft.com/office/drawing/2014/main" id="{3C463D5E-C769-99EC-A4BF-D1EAEC7ED5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2000" y="644447"/>
            <a:ext cx="7200000" cy="5547841"/>
          </a:xfrm>
          <a:prstGeom prst="rect">
            <a:avLst/>
          </a:prstGeom>
        </p:spPr>
      </p:pic>
      <p:pic>
        <p:nvPicPr>
          <p:cNvPr id="18" name="Picture 17" descr="A round pink circle with white text and a black background&#10;&#10;AI-generated content may be incorrect.">
            <a:extLst>
              <a:ext uri="{FF2B5EF4-FFF2-40B4-BE49-F238E27FC236}">
                <a16:creationId xmlns:a16="http://schemas.microsoft.com/office/drawing/2014/main" id="{CF421EA1-AED5-251A-93FD-A48F29F07E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7855" y="189187"/>
            <a:ext cx="1479690" cy="147969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reate_a_short_202509140933_j2hdl">
            <a:hlinkClick r:id="" action="ppaction://media"/>
            <a:extLst>
              <a:ext uri="{FF2B5EF4-FFF2-40B4-BE49-F238E27FC236}">
                <a16:creationId xmlns:a16="http://schemas.microsoft.com/office/drawing/2014/main" id="{B27199F0-4CD8-CD2D-DD75-7E028E8109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BD936755-EB91-D226-63D9-75B951296D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7855" y="189187"/>
            <a:ext cx="1479690" cy="1479690"/>
          </a:xfrm>
          <a:prstGeom prst="rect">
            <a:avLst/>
          </a:prstGeom>
        </p:spPr>
      </p:pic>
    </p:spTree>
    <p:extLst>
      <p:ext uri="{BB962C8B-B14F-4D97-AF65-F5344CB8AC3E}">
        <p14:creationId xmlns:p14="http://schemas.microsoft.com/office/powerpoint/2010/main" val="10320919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018C8D6-5A29-0318-FBF4-537574EB1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403" y="727707"/>
            <a:ext cx="5689298" cy="4193356"/>
          </a:xfrm>
          <a:prstGeom prst="rect">
            <a:avLst/>
          </a:prstGeom>
          <a:ln>
            <a:noFill/>
          </a:ln>
          <a:effectLst/>
        </p:spPr>
      </p:pic>
      <p:pic>
        <p:nvPicPr>
          <p:cNvPr id="4" name="Picture 3">
            <a:extLst>
              <a:ext uri="{FF2B5EF4-FFF2-40B4-BE49-F238E27FC236}">
                <a16:creationId xmlns:a16="http://schemas.microsoft.com/office/drawing/2014/main" id="{AF291A4B-FAC9-6373-A5EF-B6AF13F279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1750" y="1218418"/>
            <a:ext cx="5810250" cy="3728652"/>
          </a:xfrm>
          <a:prstGeom prst="rect">
            <a:avLst/>
          </a:prstGeom>
          <a:ln>
            <a:noFill/>
          </a:ln>
          <a:effectLst/>
        </p:spPr>
      </p:pic>
      <p:sp>
        <p:nvSpPr>
          <p:cNvPr id="5" name="TextBox 4">
            <a:extLst>
              <a:ext uri="{FF2B5EF4-FFF2-40B4-BE49-F238E27FC236}">
                <a16:creationId xmlns:a16="http://schemas.microsoft.com/office/drawing/2014/main" id="{AC4A0B0C-BDDA-3DC2-4CA7-F1FABAB51FA3}"/>
              </a:ext>
            </a:extLst>
          </p:cNvPr>
          <p:cNvSpPr txBox="1"/>
          <p:nvPr/>
        </p:nvSpPr>
        <p:spPr>
          <a:xfrm>
            <a:off x="1076324" y="5084077"/>
            <a:ext cx="4943475" cy="1191816"/>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3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3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thăm</a:t>
            </a:r>
            <a:r>
              <a:rPr kumimoji="0" lang="en-US" sz="3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sức</a:t>
            </a:r>
            <a:r>
              <a:rPr kumimoji="0" lang="en-US" sz="3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khỏe</a:t>
            </a:r>
            <a:r>
              <a:rPr kumimoji="0" lang="en-US" sz="3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ông</a:t>
            </a:r>
            <a:r>
              <a:rPr kumimoji="0" lang="en-US" sz="3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bà</a:t>
            </a:r>
            <a:endParaRPr kumimoji="0" lang="en-US" sz="3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TextBox 5">
            <a:extLst>
              <a:ext uri="{FF2B5EF4-FFF2-40B4-BE49-F238E27FC236}">
                <a16:creationId xmlns:a16="http://schemas.microsoft.com/office/drawing/2014/main" id="{F7CA31FB-0CFA-D591-6E52-0859E9316B21}"/>
              </a:ext>
            </a:extLst>
          </p:cNvPr>
          <p:cNvSpPr txBox="1"/>
          <p:nvPr/>
        </p:nvSpPr>
        <p:spPr>
          <a:xfrm>
            <a:off x="6696074" y="4664977"/>
            <a:ext cx="4943475" cy="1055608"/>
          </a:xfrm>
          <a:prstGeom prst="roundRect">
            <a:avLst/>
          </a:prstGeom>
          <a:solidFill>
            <a:srgbClr val="FFFFCC"/>
          </a:solidFill>
          <a:ln w="28575">
            <a:solidFill>
              <a:srgbClr val="217875"/>
            </a:solidFill>
            <a:prstDash val="sysDash"/>
          </a:ln>
        </p:spPr>
        <p:txBody>
          <a:bodyPr wrap="square">
            <a:spAutoFit/>
          </a:bodyPr>
          <a:lstStyle/>
          <a:p>
            <a:pPr lvl="0" algn="ctr">
              <a:defRPr/>
            </a:pPr>
            <a:r>
              <a:rPr lang="en-US" sz="2800" b="1">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Bạn chúc tết ông bà khỏe mạnh sống lâu.</a:t>
            </a:r>
            <a:endParaRPr kumimoji="0" lang="en-US" sz="28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7381582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054DFE6-145D-7D36-8944-E66E58D8CEB4}"/>
              </a:ext>
            </a:extLst>
          </p:cNvPr>
          <p:cNvPicPr/>
          <p:nvPr/>
        </p:nvPicPr>
        <p:blipFill>
          <a:blip r:embed="rId3"/>
          <a:stretch>
            <a:fillRect/>
          </a:stretch>
        </p:blipFill>
        <p:spPr>
          <a:xfrm>
            <a:off x="6399998" y="360028"/>
            <a:ext cx="5031109" cy="3686547"/>
          </a:xfrm>
          <a:prstGeom prst="rect">
            <a:avLst/>
          </a:prstGeom>
          <a:ln>
            <a:noFill/>
          </a:ln>
          <a:effectLst/>
        </p:spPr>
      </p:pic>
      <p:pic>
        <p:nvPicPr>
          <p:cNvPr id="212" name="Picture 211">
            <a:extLst>
              <a:ext uri="{FF2B5EF4-FFF2-40B4-BE49-F238E27FC236}">
                <a16:creationId xmlns:a16="http://schemas.microsoft.com/office/drawing/2014/main" id="{B090D544-C8DC-E628-963C-72BD578E902E}"/>
              </a:ext>
            </a:extLst>
          </p:cNvPr>
          <p:cNvPicPr/>
          <p:nvPr/>
        </p:nvPicPr>
        <p:blipFill>
          <a:blip r:embed="rId4"/>
          <a:stretch>
            <a:fillRect/>
          </a:stretch>
        </p:blipFill>
        <p:spPr>
          <a:xfrm>
            <a:off x="841267" y="388752"/>
            <a:ext cx="5031109" cy="3686547"/>
          </a:xfrm>
          <a:prstGeom prst="rect">
            <a:avLst/>
          </a:prstGeom>
          <a:ln>
            <a:noFill/>
          </a:ln>
          <a:effectLst/>
        </p:spPr>
      </p:pic>
      <p:sp>
        <p:nvSpPr>
          <p:cNvPr id="213" name="TextBox 212">
            <a:extLst>
              <a:ext uri="{FF2B5EF4-FFF2-40B4-BE49-F238E27FC236}">
                <a16:creationId xmlns:a16="http://schemas.microsoft.com/office/drawing/2014/main" id="{EB63193A-78ED-3336-8444-5995CB09C916}"/>
              </a:ext>
            </a:extLst>
          </p:cNvPr>
          <p:cNvSpPr txBox="1"/>
          <p:nvPr/>
        </p:nvSpPr>
        <p:spPr>
          <a:xfrm>
            <a:off x="944082" y="4150628"/>
            <a:ext cx="4943475" cy="1600438"/>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44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Bạn mời ông uống nước.</a:t>
            </a:r>
            <a:endParaRPr kumimoji="0" lang="en-US" sz="44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14" name="TextBox 213">
            <a:extLst>
              <a:ext uri="{FF2B5EF4-FFF2-40B4-BE49-F238E27FC236}">
                <a16:creationId xmlns:a16="http://schemas.microsoft.com/office/drawing/2014/main" id="{1A9C59FD-E5F5-DB09-8390-B5DFCDE737DB}"/>
              </a:ext>
            </a:extLst>
          </p:cNvPr>
          <p:cNvSpPr txBox="1"/>
          <p:nvPr/>
        </p:nvSpPr>
        <p:spPr>
          <a:xfrm>
            <a:off x="6336340" y="4187399"/>
            <a:ext cx="5200650" cy="1055608"/>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Bạn kh</a:t>
            </a:r>
            <a:r>
              <a:rPr lang="en-US" sz="2800" b="1" dirty="0" err="1">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oe</a:t>
            </a: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 ông bà vở tập viết, được cô khen viết đẹp.</a:t>
            </a:r>
            <a:endParaRPr kumimoji="0" lang="en-US" sz="28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180210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 calcmode="lin" valueType="num">
                                      <p:cBhvr>
                                        <p:cTn id="7" dur="500" fill="hold"/>
                                        <p:tgtEl>
                                          <p:spTgt spid="213"/>
                                        </p:tgtEl>
                                        <p:attrNameLst>
                                          <p:attrName>ppt_w</p:attrName>
                                        </p:attrNameLst>
                                      </p:cBhvr>
                                      <p:tavLst>
                                        <p:tav tm="0">
                                          <p:val>
                                            <p:fltVal val="0"/>
                                          </p:val>
                                        </p:tav>
                                        <p:tav tm="100000">
                                          <p:val>
                                            <p:strVal val="#ppt_w"/>
                                          </p:val>
                                        </p:tav>
                                      </p:tavLst>
                                    </p:anim>
                                    <p:anim calcmode="lin" valueType="num">
                                      <p:cBhvr>
                                        <p:cTn id="8" dur="500" fill="hold"/>
                                        <p:tgtEl>
                                          <p:spTgt spid="213"/>
                                        </p:tgtEl>
                                        <p:attrNameLst>
                                          <p:attrName>ppt_h</p:attrName>
                                        </p:attrNameLst>
                                      </p:cBhvr>
                                      <p:tavLst>
                                        <p:tav tm="0">
                                          <p:val>
                                            <p:fltVal val="0"/>
                                          </p:val>
                                        </p:tav>
                                        <p:tav tm="100000">
                                          <p:val>
                                            <p:strVal val="#ppt_h"/>
                                          </p:val>
                                        </p:tav>
                                      </p:tavLst>
                                    </p:anim>
                                    <p:animEffect transition="in" filter="fade">
                                      <p:cBhvr>
                                        <p:cTn id="9" dur="500"/>
                                        <p:tgtEl>
                                          <p:spTgt spid="2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4"/>
                                        </p:tgtEl>
                                        <p:attrNameLst>
                                          <p:attrName>style.visibility</p:attrName>
                                        </p:attrNameLst>
                                      </p:cBhvr>
                                      <p:to>
                                        <p:strVal val="visible"/>
                                      </p:to>
                                    </p:set>
                                    <p:anim calcmode="lin" valueType="num">
                                      <p:cBhvr>
                                        <p:cTn id="14" dur="500" fill="hold"/>
                                        <p:tgtEl>
                                          <p:spTgt spid="214"/>
                                        </p:tgtEl>
                                        <p:attrNameLst>
                                          <p:attrName>ppt_w</p:attrName>
                                        </p:attrNameLst>
                                      </p:cBhvr>
                                      <p:tavLst>
                                        <p:tav tm="0">
                                          <p:val>
                                            <p:fltVal val="0"/>
                                          </p:val>
                                        </p:tav>
                                        <p:tav tm="100000">
                                          <p:val>
                                            <p:strVal val="#ppt_w"/>
                                          </p:val>
                                        </p:tav>
                                      </p:tavLst>
                                    </p:anim>
                                    <p:anim calcmode="lin" valueType="num">
                                      <p:cBhvr>
                                        <p:cTn id="15" dur="500" fill="hold"/>
                                        <p:tgtEl>
                                          <p:spTgt spid="214"/>
                                        </p:tgtEl>
                                        <p:attrNameLst>
                                          <p:attrName>ppt_h</p:attrName>
                                        </p:attrNameLst>
                                      </p:cBhvr>
                                      <p:tavLst>
                                        <p:tav tm="0">
                                          <p:val>
                                            <p:fltVal val="0"/>
                                          </p:val>
                                        </p:tav>
                                        <p:tav tm="100000">
                                          <p:val>
                                            <p:strVal val="#ppt_h"/>
                                          </p:val>
                                        </p:tav>
                                      </p:tavLst>
                                    </p:anim>
                                    <p:animEffect transition="in" filter="fade">
                                      <p:cBhvr>
                                        <p:cTn id="16"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P spid="2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E5987F-2615-565A-6295-C099A6F4F281}"/>
              </a:ext>
            </a:extLst>
          </p:cNvPr>
          <p:cNvPicPr/>
          <p:nvPr/>
        </p:nvPicPr>
        <p:blipFill>
          <a:blip r:embed="rId3"/>
          <a:stretch>
            <a:fillRect/>
          </a:stretch>
        </p:blipFill>
        <p:spPr>
          <a:xfrm>
            <a:off x="2479919" y="410536"/>
            <a:ext cx="7216974" cy="4778151"/>
          </a:xfrm>
          <a:prstGeom prst="rect">
            <a:avLst/>
          </a:prstGeom>
          <a:ln>
            <a:noFill/>
          </a:ln>
          <a:effectLst/>
        </p:spPr>
      </p:pic>
      <p:sp>
        <p:nvSpPr>
          <p:cNvPr id="4" name="TextBox 3">
            <a:extLst>
              <a:ext uri="{FF2B5EF4-FFF2-40B4-BE49-F238E27FC236}">
                <a16:creationId xmlns:a16="http://schemas.microsoft.com/office/drawing/2014/main" id="{DC7ADBE9-C5DE-6FB7-61C5-F233D8BE0725}"/>
              </a:ext>
            </a:extLst>
          </p:cNvPr>
          <p:cNvSpPr txBox="1"/>
          <p:nvPr/>
        </p:nvSpPr>
        <p:spPr>
          <a:xfrm>
            <a:off x="3272613" y="5368941"/>
            <a:ext cx="5543550" cy="1191816"/>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32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Bạn nhỏ cùng bố về quê thăm ông bà</a:t>
            </a:r>
            <a:endParaRPr kumimoji="0" lang="en-US" sz="32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6168855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224E5-4D03-E17F-EF3D-B71E9C0274A7}"/>
              </a:ext>
            </a:extLst>
          </p:cNvPr>
          <p:cNvPicPr/>
          <p:nvPr/>
        </p:nvPicPr>
        <p:blipFill>
          <a:blip r:embed="rId3"/>
          <a:stretch>
            <a:fillRect/>
          </a:stretch>
        </p:blipFill>
        <p:spPr>
          <a:xfrm>
            <a:off x="1943100" y="2016645"/>
            <a:ext cx="2352303" cy="4565129"/>
          </a:xfrm>
          <a:prstGeom prst="rect">
            <a:avLst/>
          </a:prstGeom>
        </p:spPr>
      </p:pic>
      <p:sp>
        <p:nvSpPr>
          <p:cNvPr id="6" name="Thought Bubble: Cloud 2">
            <a:extLst>
              <a:ext uri="{FF2B5EF4-FFF2-40B4-BE49-F238E27FC236}">
                <a16:creationId xmlns:a16="http://schemas.microsoft.com/office/drawing/2014/main" id="{3442CFC2-8D1A-F561-143E-B1DC50FFB1E1}"/>
              </a:ext>
            </a:extLst>
          </p:cNvPr>
          <p:cNvSpPr/>
          <p:nvPr/>
        </p:nvSpPr>
        <p:spPr>
          <a:xfrm>
            <a:off x="3081749" y="561975"/>
            <a:ext cx="5843176" cy="1502562"/>
          </a:xfrm>
          <a:prstGeom prst="wedgeRoundRectCallout">
            <a:avLst>
              <a:gd name="adj1" fmla="val -47333"/>
              <a:gd name="adj2" fmla="val 67274"/>
              <a:gd name="adj3" fmla="val 16667"/>
            </a:avLst>
          </a:prstGeom>
          <a:ln>
            <a:solidFill>
              <a:srgbClr val="BF217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endParaRPr>
          </a:p>
          <a:p>
            <a:pPr algn="ct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Vì</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sao</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cần</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quan</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tâm</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chăm</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sóc</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ông</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bà</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a:t>
            </a:r>
          </a:p>
          <a:p>
            <a:pPr algn="ctr"/>
            <a:endParaRPr lang="en-US" sz="3600" dirty="0">
              <a:latin typeface="Cambria" panose="02040503050406030204" pitchFamily="18" charset="0"/>
              <a:ea typeface="Cambria" panose="02040503050406030204" pitchFamily="18" charset="0"/>
            </a:endParaRPr>
          </a:p>
        </p:txBody>
      </p:sp>
      <p:sp>
        <p:nvSpPr>
          <p:cNvPr id="7" name="Thought Bubble: Cloud 2">
            <a:extLst>
              <a:ext uri="{FF2B5EF4-FFF2-40B4-BE49-F238E27FC236}">
                <a16:creationId xmlns:a16="http://schemas.microsoft.com/office/drawing/2014/main" id="{F2258357-0D75-DC6E-F44D-127FC77FCFD1}"/>
              </a:ext>
            </a:extLst>
          </p:cNvPr>
          <p:cNvSpPr/>
          <p:nvPr/>
        </p:nvSpPr>
        <p:spPr>
          <a:xfrm>
            <a:off x="4339049" y="2447925"/>
            <a:ext cx="7176676" cy="1502562"/>
          </a:xfrm>
          <a:prstGeom prst="wedgeRoundRectCallout">
            <a:avLst>
              <a:gd name="adj1" fmla="val -47333"/>
              <a:gd name="adj2" fmla="val 67274"/>
              <a:gd name="adj3" fmla="val 16667"/>
            </a:avLst>
          </a:prstGeom>
          <a:ln>
            <a:solidFill>
              <a:srgbClr val="BF217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Em</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đã</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quan</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tâm</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chăm</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sóc</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Ông</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Bà</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bằng</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những</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việc</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làm</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nào</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a:t>
            </a:r>
            <a:endParaRPr lang="en-US" sz="36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1426789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A64ADB-9A55-BA25-BAEA-62C617A586D3}"/>
              </a:ext>
            </a:extLst>
          </p:cNvPr>
          <p:cNvSpPr txBox="1"/>
          <p:nvPr/>
        </p:nvSpPr>
        <p:spPr>
          <a:xfrm>
            <a:off x="4214564" y="1108521"/>
            <a:ext cx="4300424" cy="2290755"/>
          </a:xfrm>
          <a:prstGeom prst="rect">
            <a:avLst/>
          </a:prstGeom>
          <a:noFill/>
        </p:spPr>
        <p:txBody>
          <a:bodyPr wrap="square" rtlCol="0">
            <a:spAutoFit/>
          </a:bodyPr>
          <a:lstStyle/>
          <a:p>
            <a:pPr marL="0" marR="0" lvl="0" indent="0" algn="ctr" defTabSz="604738" rtl="0" eaLnBrk="1" fontAlgn="auto" latinLnBrk="0" hangingPunct="1">
              <a:lnSpc>
                <a:spcPct val="100000"/>
              </a:lnSpc>
              <a:spcBef>
                <a:spcPts val="0"/>
              </a:spcBef>
              <a:spcAft>
                <a:spcPts val="0"/>
              </a:spcAft>
              <a:buClrTx/>
              <a:buSzTx/>
              <a:buFontTx/>
              <a:buNone/>
              <a:tabLst/>
              <a:defRPr/>
            </a:pPr>
            <a:r>
              <a:rPr kumimoji="0" lang="en-US" sz="7143"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Cùng</a:t>
            </a:r>
            <a:r>
              <a:rPr kumimoji="0" lang="en-US" sz="714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7143"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nhau</a:t>
            </a:r>
            <a:r>
              <a:rPr kumimoji="0" lang="en-US" sz="714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chia </a:t>
            </a:r>
            <a:r>
              <a:rPr kumimoji="0" lang="en-US" sz="7143"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sẻ</a:t>
            </a:r>
            <a:endParaRPr kumimoji="0" lang="en-US" sz="714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p:txBody>
      </p:sp>
    </p:spTree>
    <p:extLst>
      <p:ext uri="{BB962C8B-B14F-4D97-AF65-F5344CB8AC3E}">
        <p14:creationId xmlns:p14="http://schemas.microsoft.com/office/powerpoint/2010/main" val="11560886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45539928-CC21-33B6-F95E-77AC12B19A08}"/>
              </a:ext>
            </a:extLst>
          </p:cNvPr>
          <p:cNvPicPr>
            <a:picLocks noChangeAspect="1"/>
          </p:cNvPicPr>
          <p:nvPr/>
        </p:nvPicPr>
        <p:blipFill>
          <a:blip r:embed="rId2"/>
          <a:stretch>
            <a:fillRect/>
          </a:stretch>
        </p:blipFill>
        <p:spPr>
          <a:xfrm>
            <a:off x="8737062" y="2503309"/>
            <a:ext cx="3454938" cy="4417273"/>
          </a:xfrm>
          <a:prstGeom prst="rect">
            <a:avLst/>
          </a:prstGeom>
        </p:spPr>
      </p:pic>
      <p:sp>
        <p:nvSpPr>
          <p:cNvPr id="7" name="Hình chữ nhật: Góc Tròn 3">
            <a:extLst>
              <a:ext uri="{FF2B5EF4-FFF2-40B4-BE49-F238E27FC236}">
                <a16:creationId xmlns:a16="http://schemas.microsoft.com/office/drawing/2014/main" id="{8F307AFC-3FCE-7500-1BAB-5ADFBB3529FF}"/>
              </a:ext>
            </a:extLst>
          </p:cNvPr>
          <p:cNvSpPr/>
          <p:nvPr/>
        </p:nvSpPr>
        <p:spPr>
          <a:xfrm>
            <a:off x="817879" y="1852882"/>
            <a:ext cx="7668895" cy="4194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TextBox 373">
            <a:extLst>
              <a:ext uri="{FF2B5EF4-FFF2-40B4-BE49-F238E27FC236}">
                <a16:creationId xmlns:a16="http://schemas.microsoft.com/office/drawing/2014/main" id="{58B55A48-4741-F260-BF8C-0D5773662BE6}"/>
              </a:ext>
            </a:extLst>
          </p:cNvPr>
          <p:cNvSpPr txBox="1"/>
          <p:nvPr/>
        </p:nvSpPr>
        <p:spPr>
          <a:xfrm>
            <a:off x="1035440" y="2201159"/>
            <a:ext cx="7251310" cy="3693319"/>
          </a:xfrm>
          <a:prstGeom prst="rect">
            <a:avLst/>
          </a:prstGeom>
          <a:noFill/>
        </p:spPr>
        <p:txBody>
          <a:bodyPr wrap="square" lIns="0" tIns="0" rIns="0" bIns="0" rtlCol="0">
            <a:spAutoFit/>
          </a:bodyPr>
          <a:lstStyle/>
          <a:p>
            <a:pPr algn="just"/>
            <a:r>
              <a:rPr lang="en-US" sz="4000" dirty="0">
                <a:latin typeface="Cambria" panose="02040503050406030204" pitchFamily="18" charset="0"/>
                <a:ea typeface="Cambria" panose="02040503050406030204" pitchFamily="18" charset="0"/>
                <a:cs typeface="Calibri" panose="020F0502020204030204" pitchFamily="34" charset="0"/>
              </a:rPr>
              <a:t>   </a:t>
            </a:r>
            <a:r>
              <a:rPr lang="vi-VN" sz="4000" dirty="0">
                <a:latin typeface="Cambria" panose="02040503050406030204" pitchFamily="18" charset="0"/>
                <a:ea typeface="Cambria" panose="02040503050406030204" pitchFamily="18" charset="0"/>
                <a:cs typeface="Calibri" panose="020F0502020204030204" pitchFamily="34" charset="0"/>
              </a:rPr>
              <a:t>Những việc làm thể hiện sự quan tâm, chăm sóc ông bà, hỏi thăm sức khỏe Ông Bà, chăm sóc ông bà khi ốm, chia sẻ niềm vui với ông bà, nói những lời yêu thương đối với ông bà</a:t>
            </a:r>
            <a:r>
              <a:rPr lang="en-US" sz="4000" dirty="0">
                <a:latin typeface="Cambria" panose="02040503050406030204" pitchFamily="18" charset="0"/>
                <a:ea typeface="Cambria" panose="02040503050406030204" pitchFamily="18" charset="0"/>
                <a:cs typeface="Calibri" panose="020F0502020204030204" pitchFamily="34" charset="0"/>
              </a:rPr>
              <a:t>.</a:t>
            </a:r>
          </a:p>
        </p:txBody>
      </p:sp>
      <p:pic>
        <p:nvPicPr>
          <p:cNvPr id="9" name="Picture 8">
            <a:extLst>
              <a:ext uri="{FF2B5EF4-FFF2-40B4-BE49-F238E27FC236}">
                <a16:creationId xmlns:a16="http://schemas.microsoft.com/office/drawing/2014/main" id="{ADAA3FBD-39C0-9BDB-A6B8-653FB6E7E7C4}"/>
              </a:ext>
            </a:extLst>
          </p:cNvPr>
          <p:cNvPicPr>
            <a:picLocks noChangeAspect="1"/>
          </p:cNvPicPr>
          <p:nvPr/>
        </p:nvPicPr>
        <p:blipFill>
          <a:blip r:embed="rId3"/>
          <a:stretch>
            <a:fillRect/>
          </a:stretch>
        </p:blipFill>
        <p:spPr>
          <a:xfrm>
            <a:off x="2331873" y="432000"/>
            <a:ext cx="5261304" cy="1231499"/>
          </a:xfrm>
          <a:prstGeom prst="rect">
            <a:avLst/>
          </a:prstGeom>
        </p:spPr>
      </p:pic>
    </p:spTree>
    <p:extLst>
      <p:ext uri="{BB962C8B-B14F-4D97-AF65-F5344CB8AC3E}">
        <p14:creationId xmlns:p14="http://schemas.microsoft.com/office/powerpoint/2010/main" val="42363103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6.png">
            <a:extLst>
              <a:ext uri="{FF2B5EF4-FFF2-40B4-BE49-F238E27FC236}">
                <a16:creationId xmlns:a16="http://schemas.microsoft.com/office/drawing/2014/main" id="{BA4C94FE-74E4-46F3-A635-2392683A0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1D9402A-F91F-44A0-B6B0-49E3A82BAC8D}"/>
              </a:ext>
            </a:extLst>
          </p:cNvPr>
          <p:cNvGrpSpPr/>
          <p:nvPr/>
        </p:nvGrpSpPr>
        <p:grpSpPr>
          <a:xfrm>
            <a:off x="-215774" y="2347510"/>
            <a:ext cx="5315675" cy="4504460"/>
            <a:chOff x="-215774" y="2347510"/>
            <a:chExt cx="5315675" cy="4504460"/>
          </a:xfrm>
        </p:grpSpPr>
        <p:pic>
          <p:nvPicPr>
            <p:cNvPr id="7" name="图片 3" descr="图片包含 餐桌&#10;&#10;描述已自动生成">
              <a:extLst>
                <a:ext uri="{FF2B5EF4-FFF2-40B4-BE49-F238E27FC236}">
                  <a16:creationId xmlns:a16="http://schemas.microsoft.com/office/drawing/2014/main" id="{C7735DD7-FDE4-4EC1-81E7-3F445F9E2C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9" name="Rectangle 8">
              <a:extLst>
                <a:ext uri="{FF2B5EF4-FFF2-40B4-BE49-F238E27FC236}">
                  <a16:creationId xmlns:a16="http://schemas.microsoft.com/office/drawing/2014/main" id="{76B9ACF7-7FB3-4AB6-9A6F-2EA9F195A900}"/>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8E29AE1-7774-4057-8E6E-4B348881A02A}"/>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292DE962-48F6-49E4-B431-E2923003FC6B}"/>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EB9F221-4B58-401C-97BC-561D3ADC4E41}"/>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5" name="Picture 4">
            <a:extLst>
              <a:ext uri="{FF2B5EF4-FFF2-40B4-BE49-F238E27FC236}">
                <a16:creationId xmlns:a16="http://schemas.microsoft.com/office/drawing/2014/main" id="{1F4A6CE1-22A1-926B-F2F2-CDEBDDF365FD}"/>
              </a:ext>
            </a:extLst>
          </p:cNvPr>
          <p:cNvPicPr>
            <a:picLocks noChangeAspect="1"/>
          </p:cNvPicPr>
          <p:nvPr/>
        </p:nvPicPr>
        <p:blipFill>
          <a:blip r:embed="rId5"/>
          <a:stretch>
            <a:fillRect/>
          </a:stretch>
        </p:blipFill>
        <p:spPr>
          <a:xfrm>
            <a:off x="3597878" y="2589573"/>
            <a:ext cx="6596444" cy="1926503"/>
          </a:xfrm>
          <a:prstGeom prst="rect">
            <a:avLst/>
          </a:prstGeom>
        </p:spPr>
      </p:pic>
    </p:spTree>
    <p:custDataLst>
      <p:tags r:id="rId1"/>
    </p:custDataLst>
    <p:extLst>
      <p:ext uri="{BB962C8B-B14F-4D97-AF65-F5344CB8AC3E}">
        <p14:creationId xmlns:p14="http://schemas.microsoft.com/office/powerpoint/2010/main" val="26065159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5E6787F7-9AA2-FFC0-BFED-5338100ADCDA}"/>
              </a:ext>
            </a:extLst>
          </p:cNvPr>
          <p:cNvSpPr/>
          <p:nvPr/>
        </p:nvSpPr>
        <p:spPr>
          <a:xfrm>
            <a:off x="964096" y="303033"/>
            <a:ext cx="10981281" cy="1211441"/>
          </a:xfrm>
          <a:custGeom>
            <a:avLst/>
            <a:gdLst>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1211441" fill="none" extrusionOk="0">
                <a:moveTo>
                  <a:pt x="0" y="121263"/>
                </a:moveTo>
                <a:cubicBezTo>
                  <a:pt x="4124" y="97089"/>
                  <a:pt x="299095" y="-52140"/>
                  <a:pt x="470539" y="0"/>
                </a:cubicBezTo>
                <a:cubicBezTo>
                  <a:pt x="4250576" y="63011"/>
                  <a:pt x="8148007" y="-357023"/>
                  <a:pt x="10510741" y="0"/>
                </a:cubicBezTo>
                <a:cubicBezTo>
                  <a:pt x="10732400" y="-4177"/>
                  <a:pt x="11011402" y="38841"/>
                  <a:pt x="10981281" y="121263"/>
                </a:cubicBezTo>
                <a:cubicBezTo>
                  <a:pt x="10957044" y="522595"/>
                  <a:pt x="11183717" y="753911"/>
                  <a:pt x="10981281" y="1090175"/>
                </a:cubicBezTo>
                <a:cubicBezTo>
                  <a:pt x="10943205" y="1181997"/>
                  <a:pt x="10845741" y="1208725"/>
                  <a:pt x="10510741" y="1211441"/>
                </a:cubicBezTo>
                <a:cubicBezTo>
                  <a:pt x="7940792" y="1099487"/>
                  <a:pt x="3824933" y="1185208"/>
                  <a:pt x="470539" y="1211441"/>
                </a:cubicBezTo>
                <a:cubicBezTo>
                  <a:pt x="202266" y="1187431"/>
                  <a:pt x="736" y="1183184"/>
                  <a:pt x="0" y="1090175"/>
                </a:cubicBezTo>
                <a:cubicBezTo>
                  <a:pt x="-250143" y="631337"/>
                  <a:pt x="-14856" y="427286"/>
                  <a:pt x="0" y="121263"/>
                </a:cubicBezTo>
                <a:close/>
              </a:path>
              <a:path w="10981281" h="1211441" stroke="0" extrusionOk="0">
                <a:moveTo>
                  <a:pt x="0" y="121263"/>
                </a:moveTo>
                <a:cubicBezTo>
                  <a:pt x="-55586" y="95389"/>
                  <a:pt x="255455" y="-62173"/>
                  <a:pt x="470539" y="0"/>
                </a:cubicBezTo>
                <a:cubicBezTo>
                  <a:pt x="3710865" y="-637541"/>
                  <a:pt x="5344299" y="700593"/>
                  <a:pt x="10510741" y="0"/>
                </a:cubicBezTo>
                <a:cubicBezTo>
                  <a:pt x="10731669" y="-986"/>
                  <a:pt x="10994875" y="76080"/>
                  <a:pt x="10981281" y="121263"/>
                </a:cubicBezTo>
                <a:cubicBezTo>
                  <a:pt x="10971509" y="412641"/>
                  <a:pt x="11251496" y="776224"/>
                  <a:pt x="10981281" y="1090175"/>
                </a:cubicBezTo>
                <a:cubicBezTo>
                  <a:pt x="10996938" y="1176479"/>
                  <a:pt x="10727761" y="1202308"/>
                  <a:pt x="10510741" y="1211441"/>
                </a:cubicBezTo>
                <a:cubicBezTo>
                  <a:pt x="7240799" y="1253306"/>
                  <a:pt x="2711458" y="1250878"/>
                  <a:pt x="470539" y="1211441"/>
                </a:cubicBezTo>
                <a:cubicBezTo>
                  <a:pt x="199277" y="1184357"/>
                  <a:pt x="6709" y="1150995"/>
                  <a:pt x="0" y="1090175"/>
                </a:cubicBezTo>
                <a:cubicBezTo>
                  <a:pt x="-226941" y="752312"/>
                  <a:pt x="-158524" y="513073"/>
                  <a:pt x="0" y="121263"/>
                </a:cubicBezTo>
                <a:close/>
              </a:path>
              <a:path w="10981281" h="1211441" fill="none" stroke="0" extrusionOk="0">
                <a:moveTo>
                  <a:pt x="0" y="121263"/>
                </a:moveTo>
                <a:cubicBezTo>
                  <a:pt x="-5047" y="31485"/>
                  <a:pt x="260325" y="29247"/>
                  <a:pt x="470539" y="0"/>
                </a:cubicBezTo>
                <a:cubicBezTo>
                  <a:pt x="3426975" y="445509"/>
                  <a:pt x="8088110" y="16427"/>
                  <a:pt x="10510741" y="0"/>
                </a:cubicBezTo>
                <a:cubicBezTo>
                  <a:pt x="10749695" y="174"/>
                  <a:pt x="11007060" y="49264"/>
                  <a:pt x="10981281" y="121263"/>
                </a:cubicBezTo>
                <a:cubicBezTo>
                  <a:pt x="10932737" y="566061"/>
                  <a:pt x="11179496" y="716012"/>
                  <a:pt x="10981281" y="1090175"/>
                </a:cubicBezTo>
                <a:cubicBezTo>
                  <a:pt x="10974324" y="1198822"/>
                  <a:pt x="10769964" y="1164340"/>
                  <a:pt x="10510741" y="1211441"/>
                </a:cubicBezTo>
                <a:cubicBezTo>
                  <a:pt x="7598013" y="841280"/>
                  <a:pt x="5454246" y="1194526"/>
                  <a:pt x="470539" y="1211441"/>
                </a:cubicBezTo>
                <a:cubicBezTo>
                  <a:pt x="207412" y="1206096"/>
                  <a:pt x="15905" y="1165574"/>
                  <a:pt x="0" y="1090175"/>
                </a:cubicBezTo>
                <a:cubicBezTo>
                  <a:pt x="-213372" y="774206"/>
                  <a:pt x="-73178" y="488002"/>
                  <a:pt x="0" y="121263"/>
                </a:cubicBezTo>
                <a:close/>
              </a:path>
              <a:path w="10981281" h="1211441" fill="none" stroke="0" extrusionOk="0">
                <a:moveTo>
                  <a:pt x="0" y="121263"/>
                </a:moveTo>
                <a:cubicBezTo>
                  <a:pt x="729" y="62002"/>
                  <a:pt x="294361" y="-21295"/>
                  <a:pt x="470539" y="0"/>
                </a:cubicBezTo>
                <a:cubicBezTo>
                  <a:pt x="3797578" y="102035"/>
                  <a:pt x="8258567" y="-342397"/>
                  <a:pt x="10510741" y="0"/>
                </a:cubicBezTo>
                <a:cubicBezTo>
                  <a:pt x="10731025" y="-1804"/>
                  <a:pt x="11007158" y="43922"/>
                  <a:pt x="10981281" y="121263"/>
                </a:cubicBezTo>
                <a:cubicBezTo>
                  <a:pt x="10943958" y="571989"/>
                  <a:pt x="11164411" y="725439"/>
                  <a:pt x="10981281" y="1090175"/>
                </a:cubicBezTo>
                <a:cubicBezTo>
                  <a:pt x="10944599" y="1187774"/>
                  <a:pt x="10802766" y="1192864"/>
                  <a:pt x="10510741" y="1211441"/>
                </a:cubicBezTo>
                <a:cubicBezTo>
                  <a:pt x="6345591" y="1148172"/>
                  <a:pt x="2437735" y="1073615"/>
                  <a:pt x="470539" y="1211441"/>
                </a:cubicBezTo>
                <a:cubicBezTo>
                  <a:pt x="200738" y="1185506"/>
                  <a:pt x="15104" y="1173035"/>
                  <a:pt x="0" y="1090175"/>
                </a:cubicBezTo>
                <a:cubicBezTo>
                  <a:pt x="-255611" y="687040"/>
                  <a:pt x="22850" y="431252"/>
                  <a:pt x="0" y="121263"/>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9F889F3-93CF-FC28-D8F9-4FB8E176A848}"/>
              </a:ext>
            </a:extLst>
          </p:cNvPr>
          <p:cNvSpPr txBox="1"/>
          <p:nvPr/>
        </p:nvSpPr>
        <p:spPr>
          <a:xfrm>
            <a:off x="1878110" y="599687"/>
            <a:ext cx="9875740" cy="584775"/>
          </a:xfrm>
          <a:prstGeom prst="rect">
            <a:avLst/>
          </a:prstGeom>
          <a:noFill/>
          <a:ln>
            <a:noFill/>
          </a:ln>
        </p:spPr>
        <p:txBody>
          <a:bodyPr wrap="square" rtlCol="0" anchor="ct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Việc nào nên làm? Việc nào không nên làm? Vì sao?</a:t>
            </a:r>
            <a:endPar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3249F141-DFE2-AE0A-4CA4-D6FE86A87ACB}"/>
              </a:ext>
            </a:extLst>
          </p:cNvPr>
          <p:cNvGrpSpPr/>
          <p:nvPr/>
        </p:nvGrpSpPr>
        <p:grpSpPr>
          <a:xfrm>
            <a:off x="233545" y="-51744"/>
            <a:ext cx="1430544" cy="1652692"/>
            <a:chOff x="1508965" y="2661296"/>
            <a:chExt cx="2140730" cy="2723073"/>
          </a:xfrm>
        </p:grpSpPr>
        <p:sp>
          <p:nvSpPr>
            <p:cNvPr id="9" name="Oval 6">
              <a:extLst>
                <a:ext uri="{FF2B5EF4-FFF2-40B4-BE49-F238E27FC236}">
                  <a16:creationId xmlns:a16="http://schemas.microsoft.com/office/drawing/2014/main" id="{72C8D9FD-980B-40C5-7F5F-2DF7135F3BA8}"/>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nvGrpSpPr>
            <p:cNvPr id="10" name="Group 134">
              <a:extLst>
                <a:ext uri="{FF2B5EF4-FFF2-40B4-BE49-F238E27FC236}">
                  <a16:creationId xmlns:a16="http://schemas.microsoft.com/office/drawing/2014/main" id="{F7BC3D08-95D4-D2EB-EF9A-B087CECBD490}"/>
                </a:ext>
              </a:extLst>
            </p:cNvPr>
            <p:cNvGrpSpPr>
              <a:grpSpLocks noChangeAspect="1"/>
            </p:cNvGrpSpPr>
            <p:nvPr/>
          </p:nvGrpSpPr>
          <p:grpSpPr bwMode="auto">
            <a:xfrm>
              <a:off x="1563518" y="2661296"/>
              <a:ext cx="1937232" cy="2707423"/>
              <a:chOff x="2451" y="294"/>
              <a:chExt cx="2719" cy="3800"/>
            </a:xfrm>
          </p:grpSpPr>
          <p:grpSp>
            <p:nvGrpSpPr>
              <p:cNvPr id="11" name="Group 335">
                <a:extLst>
                  <a:ext uri="{FF2B5EF4-FFF2-40B4-BE49-F238E27FC236}">
                    <a16:creationId xmlns:a16="http://schemas.microsoft.com/office/drawing/2014/main" id="{26CE19C9-09B2-A0A2-7DA6-E5B6448597B4}"/>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a16="http://schemas.microsoft.com/office/drawing/2014/main" id="{4DFCD617-416D-2214-6FE4-3EDC7CA6345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 name="Freeform 137">
                  <a:extLst>
                    <a:ext uri="{FF2B5EF4-FFF2-40B4-BE49-F238E27FC236}">
                      <a16:creationId xmlns:a16="http://schemas.microsoft.com/office/drawing/2014/main" id="{8C7161B4-9A97-697C-4547-12D9432DA6BF}"/>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 name="Freeform 138">
                  <a:extLst>
                    <a:ext uri="{FF2B5EF4-FFF2-40B4-BE49-F238E27FC236}">
                      <a16:creationId xmlns:a16="http://schemas.microsoft.com/office/drawing/2014/main" id="{19C562BC-EFDF-EBAE-9A7E-8DF94A80C7CA}"/>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 name="Freeform 139">
                  <a:extLst>
                    <a:ext uri="{FF2B5EF4-FFF2-40B4-BE49-F238E27FC236}">
                      <a16:creationId xmlns:a16="http://schemas.microsoft.com/office/drawing/2014/main" id="{9A4BFB1E-484D-6902-9DF7-C7F9BE57109E}"/>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 name="Freeform 140">
                  <a:extLst>
                    <a:ext uri="{FF2B5EF4-FFF2-40B4-BE49-F238E27FC236}">
                      <a16:creationId xmlns:a16="http://schemas.microsoft.com/office/drawing/2014/main" id="{38666D86-04A2-21E5-B1B1-1687A2C1EAC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2" name="Freeform 141">
                  <a:extLst>
                    <a:ext uri="{FF2B5EF4-FFF2-40B4-BE49-F238E27FC236}">
                      <a16:creationId xmlns:a16="http://schemas.microsoft.com/office/drawing/2014/main" id="{99A0AA88-B26A-6F7C-61FB-A735C070EB00}"/>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3" name="Freeform 142">
                  <a:extLst>
                    <a:ext uri="{FF2B5EF4-FFF2-40B4-BE49-F238E27FC236}">
                      <a16:creationId xmlns:a16="http://schemas.microsoft.com/office/drawing/2014/main" id="{06B28E92-EE25-A468-799E-A74D848CF00A}"/>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4" name="Freeform 143">
                  <a:extLst>
                    <a:ext uri="{FF2B5EF4-FFF2-40B4-BE49-F238E27FC236}">
                      <a16:creationId xmlns:a16="http://schemas.microsoft.com/office/drawing/2014/main" id="{43F4DAE0-2592-C0F9-4478-7BA43338D1F3}"/>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5" name="Freeform 144">
                  <a:extLst>
                    <a:ext uri="{FF2B5EF4-FFF2-40B4-BE49-F238E27FC236}">
                      <a16:creationId xmlns:a16="http://schemas.microsoft.com/office/drawing/2014/main" id="{337C240B-7B3D-110C-1D61-C9A59866EFC5}"/>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6" name="Freeform 145">
                  <a:extLst>
                    <a:ext uri="{FF2B5EF4-FFF2-40B4-BE49-F238E27FC236}">
                      <a16:creationId xmlns:a16="http://schemas.microsoft.com/office/drawing/2014/main" id="{0027CCE0-34B2-0437-1F09-3335E7034C7F}"/>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7" name="Freeform 146">
                  <a:extLst>
                    <a:ext uri="{FF2B5EF4-FFF2-40B4-BE49-F238E27FC236}">
                      <a16:creationId xmlns:a16="http://schemas.microsoft.com/office/drawing/2014/main" id="{74F9619C-2135-07E3-299D-A8505B3DF1EA}"/>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8" name="Freeform 147">
                  <a:extLst>
                    <a:ext uri="{FF2B5EF4-FFF2-40B4-BE49-F238E27FC236}">
                      <a16:creationId xmlns:a16="http://schemas.microsoft.com/office/drawing/2014/main" id="{BDCD598D-EB5D-9284-FACA-717A65081B50}"/>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9" name="Freeform 148">
                  <a:extLst>
                    <a:ext uri="{FF2B5EF4-FFF2-40B4-BE49-F238E27FC236}">
                      <a16:creationId xmlns:a16="http://schemas.microsoft.com/office/drawing/2014/main" id="{09AF5643-9FE3-6A53-0B62-542E6068EE48}"/>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0" name="Freeform 149">
                  <a:extLst>
                    <a:ext uri="{FF2B5EF4-FFF2-40B4-BE49-F238E27FC236}">
                      <a16:creationId xmlns:a16="http://schemas.microsoft.com/office/drawing/2014/main" id="{B83C34A7-A7CB-793C-FB2C-06066816FBCF}"/>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1" name="Oval 150">
                  <a:extLst>
                    <a:ext uri="{FF2B5EF4-FFF2-40B4-BE49-F238E27FC236}">
                      <a16:creationId xmlns:a16="http://schemas.microsoft.com/office/drawing/2014/main" id="{703467A6-9414-29DC-FC41-66CFA38241B5}"/>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2" name="Oval 151">
                  <a:extLst>
                    <a:ext uri="{FF2B5EF4-FFF2-40B4-BE49-F238E27FC236}">
                      <a16:creationId xmlns:a16="http://schemas.microsoft.com/office/drawing/2014/main" id="{0A15B9D9-0A9E-938D-C01A-7CD13423A9BE}"/>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34" name="Picture 152">
                  <a:extLst>
                    <a:ext uri="{FF2B5EF4-FFF2-40B4-BE49-F238E27FC236}">
                      <a16:creationId xmlns:a16="http://schemas.microsoft.com/office/drawing/2014/main" id="{F1A49A80-01DE-201F-A851-976E018AC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a16="http://schemas.microsoft.com/office/drawing/2014/main" id="{D4B4A285-DADA-0A30-088C-3E2F97CF3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a16="http://schemas.microsoft.com/office/drawing/2014/main" id="{E80E6294-8A70-90E5-21D0-2A10520BBC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a16="http://schemas.microsoft.com/office/drawing/2014/main" id="{AC376E14-CD9E-21A0-B8F4-56B053557C96}"/>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8" name="Freeform 160">
                  <a:extLst>
                    <a:ext uri="{FF2B5EF4-FFF2-40B4-BE49-F238E27FC236}">
                      <a16:creationId xmlns:a16="http://schemas.microsoft.com/office/drawing/2014/main" id="{02166C14-C074-F44D-302D-6975FC80173F}"/>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9" name="Freeform 161">
                  <a:extLst>
                    <a:ext uri="{FF2B5EF4-FFF2-40B4-BE49-F238E27FC236}">
                      <a16:creationId xmlns:a16="http://schemas.microsoft.com/office/drawing/2014/main" id="{6448F45A-5C4A-ECD7-BA42-C39ACA98C333}"/>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0" name="Freeform 162">
                  <a:extLst>
                    <a:ext uri="{FF2B5EF4-FFF2-40B4-BE49-F238E27FC236}">
                      <a16:creationId xmlns:a16="http://schemas.microsoft.com/office/drawing/2014/main" id="{B1A7A9C8-9168-0ED4-7AB2-4B1F4E3E2F76}"/>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1" name="Freeform 163">
                  <a:extLst>
                    <a:ext uri="{FF2B5EF4-FFF2-40B4-BE49-F238E27FC236}">
                      <a16:creationId xmlns:a16="http://schemas.microsoft.com/office/drawing/2014/main" id="{BD9B3E45-3380-31E3-F3BF-0EA66C0AB8BD}"/>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2" name="Freeform 164">
                  <a:extLst>
                    <a:ext uri="{FF2B5EF4-FFF2-40B4-BE49-F238E27FC236}">
                      <a16:creationId xmlns:a16="http://schemas.microsoft.com/office/drawing/2014/main" id="{65BC29AC-C178-70A0-FC63-8589F320CFC5}"/>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3" name="Freeform 165">
                  <a:extLst>
                    <a:ext uri="{FF2B5EF4-FFF2-40B4-BE49-F238E27FC236}">
                      <a16:creationId xmlns:a16="http://schemas.microsoft.com/office/drawing/2014/main" id="{F345EED9-2F17-BB74-5C25-56BC3934E427}"/>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4" name="Freeform 166">
                  <a:extLst>
                    <a:ext uri="{FF2B5EF4-FFF2-40B4-BE49-F238E27FC236}">
                      <a16:creationId xmlns:a16="http://schemas.microsoft.com/office/drawing/2014/main" id="{D80544FC-03E1-5F21-7632-C5DC978023BD}"/>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5" name="Freeform 167">
                  <a:extLst>
                    <a:ext uri="{FF2B5EF4-FFF2-40B4-BE49-F238E27FC236}">
                      <a16:creationId xmlns:a16="http://schemas.microsoft.com/office/drawing/2014/main" id="{D7A5697F-106E-F356-8290-78E5D1D4DCDD}"/>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6" name="Freeform 168">
                  <a:extLst>
                    <a:ext uri="{FF2B5EF4-FFF2-40B4-BE49-F238E27FC236}">
                      <a16:creationId xmlns:a16="http://schemas.microsoft.com/office/drawing/2014/main" id="{8F48E0B3-6C7E-361E-F3E3-30B733D12631}"/>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7" name="Freeform 169">
                  <a:extLst>
                    <a:ext uri="{FF2B5EF4-FFF2-40B4-BE49-F238E27FC236}">
                      <a16:creationId xmlns:a16="http://schemas.microsoft.com/office/drawing/2014/main" id="{F760559B-C3FA-7F28-017D-53274EC0415A}"/>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8" name="Freeform 170">
                  <a:extLst>
                    <a:ext uri="{FF2B5EF4-FFF2-40B4-BE49-F238E27FC236}">
                      <a16:creationId xmlns:a16="http://schemas.microsoft.com/office/drawing/2014/main" id="{14F8B8B8-DE97-32FF-FBDF-E5F2DDDC0046}"/>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9" name="Freeform 171">
                  <a:extLst>
                    <a:ext uri="{FF2B5EF4-FFF2-40B4-BE49-F238E27FC236}">
                      <a16:creationId xmlns:a16="http://schemas.microsoft.com/office/drawing/2014/main" id="{8744F11F-03C6-514C-DC12-0F1566DFC402}"/>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0" name="Freeform 172">
                  <a:extLst>
                    <a:ext uri="{FF2B5EF4-FFF2-40B4-BE49-F238E27FC236}">
                      <a16:creationId xmlns:a16="http://schemas.microsoft.com/office/drawing/2014/main" id="{692AE545-73C3-8319-26A7-C72E537BB99A}"/>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1" name="Freeform 173">
                  <a:extLst>
                    <a:ext uri="{FF2B5EF4-FFF2-40B4-BE49-F238E27FC236}">
                      <a16:creationId xmlns:a16="http://schemas.microsoft.com/office/drawing/2014/main" id="{618CC1D0-168C-5687-A3DB-0895A3C98C34}"/>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2" name="Rectangle 174">
                  <a:extLst>
                    <a:ext uri="{FF2B5EF4-FFF2-40B4-BE49-F238E27FC236}">
                      <a16:creationId xmlns:a16="http://schemas.microsoft.com/office/drawing/2014/main" id="{A2FF9840-7241-51A1-A95A-3FE7189AE540}"/>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3" name="Freeform 175">
                  <a:extLst>
                    <a:ext uri="{FF2B5EF4-FFF2-40B4-BE49-F238E27FC236}">
                      <a16:creationId xmlns:a16="http://schemas.microsoft.com/office/drawing/2014/main" id="{524EF28F-F165-8CFB-52A2-B73D8C013A65}"/>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4" name="Freeform 176">
                  <a:extLst>
                    <a:ext uri="{FF2B5EF4-FFF2-40B4-BE49-F238E27FC236}">
                      <a16:creationId xmlns:a16="http://schemas.microsoft.com/office/drawing/2014/main" id="{43EA81D4-5DF0-CA75-5333-BE931F963E25}"/>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5" name="Freeform 177">
                  <a:extLst>
                    <a:ext uri="{FF2B5EF4-FFF2-40B4-BE49-F238E27FC236}">
                      <a16:creationId xmlns:a16="http://schemas.microsoft.com/office/drawing/2014/main" id="{0FA636F0-7822-4839-E73B-ED1B2C8F348F}"/>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6" name="Freeform 178">
                  <a:extLst>
                    <a:ext uri="{FF2B5EF4-FFF2-40B4-BE49-F238E27FC236}">
                      <a16:creationId xmlns:a16="http://schemas.microsoft.com/office/drawing/2014/main" id="{B12C2A0E-CD1B-D20C-05DE-6DEA612F2379}"/>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7" name="Freeform 179">
                  <a:extLst>
                    <a:ext uri="{FF2B5EF4-FFF2-40B4-BE49-F238E27FC236}">
                      <a16:creationId xmlns:a16="http://schemas.microsoft.com/office/drawing/2014/main" id="{09CFB41F-3620-6E6C-8039-0403BA26D2B6}"/>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8" name="Freeform 180">
                  <a:extLst>
                    <a:ext uri="{FF2B5EF4-FFF2-40B4-BE49-F238E27FC236}">
                      <a16:creationId xmlns:a16="http://schemas.microsoft.com/office/drawing/2014/main" id="{6DF7270E-556E-C612-8A44-43815EB5847A}"/>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9" name="Freeform 181">
                  <a:extLst>
                    <a:ext uri="{FF2B5EF4-FFF2-40B4-BE49-F238E27FC236}">
                      <a16:creationId xmlns:a16="http://schemas.microsoft.com/office/drawing/2014/main" id="{DBE6EC77-39BE-4E50-8654-440C6EA5E8E5}"/>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0" name="Freeform 182">
                  <a:extLst>
                    <a:ext uri="{FF2B5EF4-FFF2-40B4-BE49-F238E27FC236}">
                      <a16:creationId xmlns:a16="http://schemas.microsoft.com/office/drawing/2014/main" id="{5AA4AB04-2571-2B62-02E8-373C737601DB}"/>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1" name="Freeform 183">
                  <a:extLst>
                    <a:ext uri="{FF2B5EF4-FFF2-40B4-BE49-F238E27FC236}">
                      <a16:creationId xmlns:a16="http://schemas.microsoft.com/office/drawing/2014/main" id="{90C1A85F-C0CE-69BB-C338-B251D6498D48}"/>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2" name="Freeform 184">
                  <a:extLst>
                    <a:ext uri="{FF2B5EF4-FFF2-40B4-BE49-F238E27FC236}">
                      <a16:creationId xmlns:a16="http://schemas.microsoft.com/office/drawing/2014/main" id="{CF933331-3314-A9A3-EE53-4C3D481ADB57}"/>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3" name="Freeform 185">
                  <a:extLst>
                    <a:ext uri="{FF2B5EF4-FFF2-40B4-BE49-F238E27FC236}">
                      <a16:creationId xmlns:a16="http://schemas.microsoft.com/office/drawing/2014/main" id="{EADC0132-BAAE-FFAB-8B4B-3BE8645B7626}"/>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4" name="Freeform 186">
                  <a:extLst>
                    <a:ext uri="{FF2B5EF4-FFF2-40B4-BE49-F238E27FC236}">
                      <a16:creationId xmlns:a16="http://schemas.microsoft.com/office/drawing/2014/main" id="{58C76B3A-B497-BCED-DED9-3FD705634F5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5" name="Freeform 187">
                  <a:extLst>
                    <a:ext uri="{FF2B5EF4-FFF2-40B4-BE49-F238E27FC236}">
                      <a16:creationId xmlns:a16="http://schemas.microsoft.com/office/drawing/2014/main" id="{61D9B7C1-9F50-9E6E-4BEE-3C3F5CD61C8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6" name="Freeform 188">
                  <a:extLst>
                    <a:ext uri="{FF2B5EF4-FFF2-40B4-BE49-F238E27FC236}">
                      <a16:creationId xmlns:a16="http://schemas.microsoft.com/office/drawing/2014/main" id="{81B030B4-4BD3-8896-ED54-C0A8A3232269}"/>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7" name="Freeform 189">
                  <a:extLst>
                    <a:ext uri="{FF2B5EF4-FFF2-40B4-BE49-F238E27FC236}">
                      <a16:creationId xmlns:a16="http://schemas.microsoft.com/office/drawing/2014/main" id="{D3258D27-D208-4EFF-4CC3-2D147AD5B4C6}"/>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8" name="Freeform 190">
                  <a:extLst>
                    <a:ext uri="{FF2B5EF4-FFF2-40B4-BE49-F238E27FC236}">
                      <a16:creationId xmlns:a16="http://schemas.microsoft.com/office/drawing/2014/main" id="{9DEE1A94-270A-296C-4923-8A1215489DC6}"/>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9" name="Freeform 191">
                  <a:extLst>
                    <a:ext uri="{FF2B5EF4-FFF2-40B4-BE49-F238E27FC236}">
                      <a16:creationId xmlns:a16="http://schemas.microsoft.com/office/drawing/2014/main" id="{70EB5EF2-C87B-7489-8980-18FC92D8B83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0" name="Freeform 192">
                  <a:extLst>
                    <a:ext uri="{FF2B5EF4-FFF2-40B4-BE49-F238E27FC236}">
                      <a16:creationId xmlns:a16="http://schemas.microsoft.com/office/drawing/2014/main" id="{94E5C3E2-852D-11AF-E309-780EE589C80D}"/>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1" name="Freeform 193">
                  <a:extLst>
                    <a:ext uri="{FF2B5EF4-FFF2-40B4-BE49-F238E27FC236}">
                      <a16:creationId xmlns:a16="http://schemas.microsoft.com/office/drawing/2014/main" id="{A208662A-AA96-6685-054A-12A4D2AF16F7}"/>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2" name="Freeform 194">
                  <a:extLst>
                    <a:ext uri="{FF2B5EF4-FFF2-40B4-BE49-F238E27FC236}">
                      <a16:creationId xmlns:a16="http://schemas.microsoft.com/office/drawing/2014/main" id="{6391E073-4773-4FD0-5E52-770E96283AAB}"/>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3" name="Freeform 195">
                  <a:extLst>
                    <a:ext uri="{FF2B5EF4-FFF2-40B4-BE49-F238E27FC236}">
                      <a16:creationId xmlns:a16="http://schemas.microsoft.com/office/drawing/2014/main" id="{32414473-D3E3-1E60-5A8D-C52D9E731698}"/>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4" name="Freeform 196">
                  <a:extLst>
                    <a:ext uri="{FF2B5EF4-FFF2-40B4-BE49-F238E27FC236}">
                      <a16:creationId xmlns:a16="http://schemas.microsoft.com/office/drawing/2014/main" id="{80FED4A3-6CCA-5A35-84A4-39115BB25337}"/>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5" name="Freeform 197">
                  <a:extLst>
                    <a:ext uri="{FF2B5EF4-FFF2-40B4-BE49-F238E27FC236}">
                      <a16:creationId xmlns:a16="http://schemas.microsoft.com/office/drawing/2014/main" id="{9EDF26A5-18E6-80DF-78B0-EC860B456DBC}"/>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6" name="Freeform 198">
                  <a:extLst>
                    <a:ext uri="{FF2B5EF4-FFF2-40B4-BE49-F238E27FC236}">
                      <a16:creationId xmlns:a16="http://schemas.microsoft.com/office/drawing/2014/main" id="{89586D46-1D65-76EB-E3F9-7092FF139DBE}"/>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7" name="Freeform 199">
                  <a:extLst>
                    <a:ext uri="{FF2B5EF4-FFF2-40B4-BE49-F238E27FC236}">
                      <a16:creationId xmlns:a16="http://schemas.microsoft.com/office/drawing/2014/main" id="{AC0C91C0-C901-7D5B-1FD2-DDBFF66B8D8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8" name="Freeform 200">
                  <a:extLst>
                    <a:ext uri="{FF2B5EF4-FFF2-40B4-BE49-F238E27FC236}">
                      <a16:creationId xmlns:a16="http://schemas.microsoft.com/office/drawing/2014/main" id="{882295C7-8B68-FF28-2A37-2E0AF88E49DC}"/>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9" name="Freeform 201">
                  <a:extLst>
                    <a:ext uri="{FF2B5EF4-FFF2-40B4-BE49-F238E27FC236}">
                      <a16:creationId xmlns:a16="http://schemas.microsoft.com/office/drawing/2014/main" id="{547B7193-5CC9-242B-1CFA-D6E00CC006A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0" name="Freeform 202">
                  <a:extLst>
                    <a:ext uri="{FF2B5EF4-FFF2-40B4-BE49-F238E27FC236}">
                      <a16:creationId xmlns:a16="http://schemas.microsoft.com/office/drawing/2014/main" id="{FAB62D90-63B6-230D-C202-2FA6C8496DAC}"/>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1" name="Freeform 203">
                  <a:extLst>
                    <a:ext uri="{FF2B5EF4-FFF2-40B4-BE49-F238E27FC236}">
                      <a16:creationId xmlns:a16="http://schemas.microsoft.com/office/drawing/2014/main" id="{9CD11C9D-70F3-DED3-20BA-5BA407816399}"/>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2" name="Freeform 204">
                  <a:extLst>
                    <a:ext uri="{FF2B5EF4-FFF2-40B4-BE49-F238E27FC236}">
                      <a16:creationId xmlns:a16="http://schemas.microsoft.com/office/drawing/2014/main" id="{92A02CF8-61F7-F453-A672-0C9D4FA1C9AA}"/>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3" name="Freeform 205">
                  <a:extLst>
                    <a:ext uri="{FF2B5EF4-FFF2-40B4-BE49-F238E27FC236}">
                      <a16:creationId xmlns:a16="http://schemas.microsoft.com/office/drawing/2014/main" id="{ACCE77FA-8B12-A0D0-5E30-F2897F85DD7E}"/>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4" name="Freeform 206">
                  <a:extLst>
                    <a:ext uri="{FF2B5EF4-FFF2-40B4-BE49-F238E27FC236}">
                      <a16:creationId xmlns:a16="http://schemas.microsoft.com/office/drawing/2014/main" id="{19C73E19-C2AE-04BB-68CE-94E67047B27D}"/>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5" name="Freeform 207">
                  <a:extLst>
                    <a:ext uri="{FF2B5EF4-FFF2-40B4-BE49-F238E27FC236}">
                      <a16:creationId xmlns:a16="http://schemas.microsoft.com/office/drawing/2014/main" id="{FD345652-D652-4FD7-95F1-A71F84EE3FC4}"/>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6" name="Freeform 208">
                  <a:extLst>
                    <a:ext uri="{FF2B5EF4-FFF2-40B4-BE49-F238E27FC236}">
                      <a16:creationId xmlns:a16="http://schemas.microsoft.com/office/drawing/2014/main" id="{BF683EAA-322C-0285-EED1-84DC9B613437}"/>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7" name="Freeform 209">
                  <a:extLst>
                    <a:ext uri="{FF2B5EF4-FFF2-40B4-BE49-F238E27FC236}">
                      <a16:creationId xmlns:a16="http://schemas.microsoft.com/office/drawing/2014/main" id="{4090E921-4CD8-A7E6-F7BF-11ED59F8ED6A}"/>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8" name="Freeform 210">
                  <a:extLst>
                    <a:ext uri="{FF2B5EF4-FFF2-40B4-BE49-F238E27FC236}">
                      <a16:creationId xmlns:a16="http://schemas.microsoft.com/office/drawing/2014/main" id="{89C40C30-88EB-44FE-0D7B-599D9AF2037C}"/>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9" name="Freeform 211">
                  <a:extLst>
                    <a:ext uri="{FF2B5EF4-FFF2-40B4-BE49-F238E27FC236}">
                      <a16:creationId xmlns:a16="http://schemas.microsoft.com/office/drawing/2014/main" id="{BA8A53E4-1380-2121-8216-CBA95DCB0F38}"/>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0" name="Freeform 212">
                  <a:extLst>
                    <a:ext uri="{FF2B5EF4-FFF2-40B4-BE49-F238E27FC236}">
                      <a16:creationId xmlns:a16="http://schemas.microsoft.com/office/drawing/2014/main" id="{11E3D8C1-0259-A688-F739-B9C09F99404B}"/>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1" name="Freeform 213">
                  <a:extLst>
                    <a:ext uri="{FF2B5EF4-FFF2-40B4-BE49-F238E27FC236}">
                      <a16:creationId xmlns:a16="http://schemas.microsoft.com/office/drawing/2014/main" id="{8C4762D2-BED7-C865-83F0-C6D7CB24C86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2" name="Freeform 214">
                  <a:extLst>
                    <a:ext uri="{FF2B5EF4-FFF2-40B4-BE49-F238E27FC236}">
                      <a16:creationId xmlns:a16="http://schemas.microsoft.com/office/drawing/2014/main" id="{9D08BD64-917D-CDF7-16CB-239AED3E072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3" name="Freeform 215">
                  <a:extLst>
                    <a:ext uri="{FF2B5EF4-FFF2-40B4-BE49-F238E27FC236}">
                      <a16:creationId xmlns:a16="http://schemas.microsoft.com/office/drawing/2014/main" id="{E2891EDE-1FD6-0EFF-070F-1A9CB1A78D00}"/>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4" name="Freeform 216">
                  <a:extLst>
                    <a:ext uri="{FF2B5EF4-FFF2-40B4-BE49-F238E27FC236}">
                      <a16:creationId xmlns:a16="http://schemas.microsoft.com/office/drawing/2014/main" id="{FC4BCB48-9DC7-CF88-BF4C-D94C6F512E47}"/>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5" name="Freeform 217">
                  <a:extLst>
                    <a:ext uri="{FF2B5EF4-FFF2-40B4-BE49-F238E27FC236}">
                      <a16:creationId xmlns:a16="http://schemas.microsoft.com/office/drawing/2014/main" id="{87DAF495-12C6-2775-48BA-6D3F8358B203}"/>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6" name="Freeform 218">
                  <a:extLst>
                    <a:ext uri="{FF2B5EF4-FFF2-40B4-BE49-F238E27FC236}">
                      <a16:creationId xmlns:a16="http://schemas.microsoft.com/office/drawing/2014/main" id="{A7D6AB79-92E6-5C88-79C4-03EDFCB0ABF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7" name="Freeform 219">
                  <a:extLst>
                    <a:ext uri="{FF2B5EF4-FFF2-40B4-BE49-F238E27FC236}">
                      <a16:creationId xmlns:a16="http://schemas.microsoft.com/office/drawing/2014/main" id="{0B4807E3-1D15-D8AD-7575-8A51E130B922}"/>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8" name="Freeform 220">
                  <a:extLst>
                    <a:ext uri="{FF2B5EF4-FFF2-40B4-BE49-F238E27FC236}">
                      <a16:creationId xmlns:a16="http://schemas.microsoft.com/office/drawing/2014/main" id="{9BC8A5FF-1E03-7D75-CA28-7ABDA8C4CE96}"/>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9" name="Freeform 221">
                  <a:extLst>
                    <a:ext uri="{FF2B5EF4-FFF2-40B4-BE49-F238E27FC236}">
                      <a16:creationId xmlns:a16="http://schemas.microsoft.com/office/drawing/2014/main" id="{3224E3E3-602F-B99D-E986-348B8B22D7D4}"/>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0" name="Freeform 222">
                  <a:extLst>
                    <a:ext uri="{FF2B5EF4-FFF2-40B4-BE49-F238E27FC236}">
                      <a16:creationId xmlns:a16="http://schemas.microsoft.com/office/drawing/2014/main" id="{172A8D9E-D60C-F2B5-68F1-2D87E3F28FB1}"/>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1" name="Freeform 223">
                  <a:extLst>
                    <a:ext uri="{FF2B5EF4-FFF2-40B4-BE49-F238E27FC236}">
                      <a16:creationId xmlns:a16="http://schemas.microsoft.com/office/drawing/2014/main" id="{B34A4B56-24C2-4962-B427-8B2406939F90}"/>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2" name="Freeform 224">
                  <a:extLst>
                    <a:ext uri="{FF2B5EF4-FFF2-40B4-BE49-F238E27FC236}">
                      <a16:creationId xmlns:a16="http://schemas.microsoft.com/office/drawing/2014/main" id="{D9A64346-31F8-7B4C-DF93-A5119551ADE2}"/>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3" name="Freeform 225">
                  <a:extLst>
                    <a:ext uri="{FF2B5EF4-FFF2-40B4-BE49-F238E27FC236}">
                      <a16:creationId xmlns:a16="http://schemas.microsoft.com/office/drawing/2014/main" id="{63765201-8272-CA16-E879-C43F60249C0A}"/>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4" name="Freeform 226">
                  <a:extLst>
                    <a:ext uri="{FF2B5EF4-FFF2-40B4-BE49-F238E27FC236}">
                      <a16:creationId xmlns:a16="http://schemas.microsoft.com/office/drawing/2014/main" id="{D562FAA4-0E9A-88C9-1374-0D99B72BE8A8}"/>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5" name="Freeform 227">
                  <a:extLst>
                    <a:ext uri="{FF2B5EF4-FFF2-40B4-BE49-F238E27FC236}">
                      <a16:creationId xmlns:a16="http://schemas.microsoft.com/office/drawing/2014/main" id="{74E553C8-8C35-0C06-9FB4-DF5802316969}"/>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6" name="Freeform 228">
                  <a:extLst>
                    <a:ext uri="{FF2B5EF4-FFF2-40B4-BE49-F238E27FC236}">
                      <a16:creationId xmlns:a16="http://schemas.microsoft.com/office/drawing/2014/main" id="{B7CEB93C-BB11-6EE3-24A4-FC8FF3FC345E}"/>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7" name="Freeform 229">
                  <a:extLst>
                    <a:ext uri="{FF2B5EF4-FFF2-40B4-BE49-F238E27FC236}">
                      <a16:creationId xmlns:a16="http://schemas.microsoft.com/office/drawing/2014/main" id="{114ABE1C-D92B-79EE-864F-3F93DBE048B1}"/>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8" name="Freeform 230">
                  <a:extLst>
                    <a:ext uri="{FF2B5EF4-FFF2-40B4-BE49-F238E27FC236}">
                      <a16:creationId xmlns:a16="http://schemas.microsoft.com/office/drawing/2014/main" id="{1A6F3A63-D5EC-13FE-2CE5-2E89B5913ECE}"/>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9" name="Freeform 231">
                  <a:extLst>
                    <a:ext uri="{FF2B5EF4-FFF2-40B4-BE49-F238E27FC236}">
                      <a16:creationId xmlns:a16="http://schemas.microsoft.com/office/drawing/2014/main" id="{CF7E25F5-FAA3-671D-5DBD-4A4CCCC0E99F}"/>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0" name="Freeform 232">
                  <a:extLst>
                    <a:ext uri="{FF2B5EF4-FFF2-40B4-BE49-F238E27FC236}">
                      <a16:creationId xmlns:a16="http://schemas.microsoft.com/office/drawing/2014/main" id="{D7AE02D9-AD5A-CDE7-965F-748A60E81480}"/>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1" name="Freeform 233">
                  <a:extLst>
                    <a:ext uri="{FF2B5EF4-FFF2-40B4-BE49-F238E27FC236}">
                      <a16:creationId xmlns:a16="http://schemas.microsoft.com/office/drawing/2014/main" id="{475F8C37-A703-5C8B-A136-BF9EEE0601A2}"/>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2" name="Freeform 234">
                  <a:extLst>
                    <a:ext uri="{FF2B5EF4-FFF2-40B4-BE49-F238E27FC236}">
                      <a16:creationId xmlns:a16="http://schemas.microsoft.com/office/drawing/2014/main" id="{CBFD195F-1818-AB87-E054-F75F02D238B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3" name="Freeform 235">
                  <a:extLst>
                    <a:ext uri="{FF2B5EF4-FFF2-40B4-BE49-F238E27FC236}">
                      <a16:creationId xmlns:a16="http://schemas.microsoft.com/office/drawing/2014/main" id="{ACFE7F05-9366-4F1E-FAE3-1A5B5D668B7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4" name="Freeform 236">
                  <a:extLst>
                    <a:ext uri="{FF2B5EF4-FFF2-40B4-BE49-F238E27FC236}">
                      <a16:creationId xmlns:a16="http://schemas.microsoft.com/office/drawing/2014/main" id="{67D02D42-2AA8-2C80-4A65-02FFDF3BDED0}"/>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5" name="Freeform 237">
                  <a:extLst>
                    <a:ext uri="{FF2B5EF4-FFF2-40B4-BE49-F238E27FC236}">
                      <a16:creationId xmlns:a16="http://schemas.microsoft.com/office/drawing/2014/main" id="{92E03CB5-9E9C-F88E-7517-E172115870D0}"/>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6" name="Freeform 238">
                  <a:extLst>
                    <a:ext uri="{FF2B5EF4-FFF2-40B4-BE49-F238E27FC236}">
                      <a16:creationId xmlns:a16="http://schemas.microsoft.com/office/drawing/2014/main" id="{10368472-E56E-9826-6BC4-B4C53E875CDA}"/>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7" name="Freeform 239">
                  <a:extLst>
                    <a:ext uri="{FF2B5EF4-FFF2-40B4-BE49-F238E27FC236}">
                      <a16:creationId xmlns:a16="http://schemas.microsoft.com/office/drawing/2014/main" id="{78CC4C7D-190F-517A-1483-BC207AE93FEA}"/>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8" name="Freeform 240">
                  <a:extLst>
                    <a:ext uri="{FF2B5EF4-FFF2-40B4-BE49-F238E27FC236}">
                      <a16:creationId xmlns:a16="http://schemas.microsoft.com/office/drawing/2014/main" id="{84DE9106-0FB4-86AD-B54E-219784510BD9}"/>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9" name="Freeform 241">
                  <a:extLst>
                    <a:ext uri="{FF2B5EF4-FFF2-40B4-BE49-F238E27FC236}">
                      <a16:creationId xmlns:a16="http://schemas.microsoft.com/office/drawing/2014/main" id="{7C6EE154-DFE3-4730-D3CC-0E344B82BA60}"/>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0" name="Freeform 242">
                  <a:extLst>
                    <a:ext uri="{FF2B5EF4-FFF2-40B4-BE49-F238E27FC236}">
                      <a16:creationId xmlns:a16="http://schemas.microsoft.com/office/drawing/2014/main" id="{B47A6F2F-96CC-8C1D-C1DA-E65FA02BB97B}"/>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1" name="Freeform 243">
                  <a:extLst>
                    <a:ext uri="{FF2B5EF4-FFF2-40B4-BE49-F238E27FC236}">
                      <a16:creationId xmlns:a16="http://schemas.microsoft.com/office/drawing/2014/main" id="{D0213A3E-4A37-E686-2148-1FA1D98EBAB8}"/>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2" name="Freeform 244">
                  <a:extLst>
                    <a:ext uri="{FF2B5EF4-FFF2-40B4-BE49-F238E27FC236}">
                      <a16:creationId xmlns:a16="http://schemas.microsoft.com/office/drawing/2014/main" id="{57C82705-2F9F-AD2F-12C4-0A21D9A9437E}"/>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3" name="Freeform 245">
                  <a:extLst>
                    <a:ext uri="{FF2B5EF4-FFF2-40B4-BE49-F238E27FC236}">
                      <a16:creationId xmlns:a16="http://schemas.microsoft.com/office/drawing/2014/main" id="{E11B89C2-09A7-3921-5AE7-B025F665EB49}"/>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4" name="Freeform 246">
                  <a:extLst>
                    <a:ext uri="{FF2B5EF4-FFF2-40B4-BE49-F238E27FC236}">
                      <a16:creationId xmlns:a16="http://schemas.microsoft.com/office/drawing/2014/main" id="{392C745B-8CEA-8A25-0BD4-C91999FC913C}"/>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5" name="Freeform 247">
                  <a:extLst>
                    <a:ext uri="{FF2B5EF4-FFF2-40B4-BE49-F238E27FC236}">
                      <a16:creationId xmlns:a16="http://schemas.microsoft.com/office/drawing/2014/main" id="{2730F8F2-6600-1289-1BBB-0D5486CCB422}"/>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6" name="Freeform 248">
                  <a:extLst>
                    <a:ext uri="{FF2B5EF4-FFF2-40B4-BE49-F238E27FC236}">
                      <a16:creationId xmlns:a16="http://schemas.microsoft.com/office/drawing/2014/main" id="{94F4582C-F441-827E-6BD2-2C362FF3CCC1}"/>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7" name="Freeform 249">
                  <a:extLst>
                    <a:ext uri="{FF2B5EF4-FFF2-40B4-BE49-F238E27FC236}">
                      <a16:creationId xmlns:a16="http://schemas.microsoft.com/office/drawing/2014/main" id="{342DDEC0-2E92-EF12-F35D-51EDED4C651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8" name="Freeform 250">
                  <a:extLst>
                    <a:ext uri="{FF2B5EF4-FFF2-40B4-BE49-F238E27FC236}">
                      <a16:creationId xmlns:a16="http://schemas.microsoft.com/office/drawing/2014/main" id="{4580B9CB-9629-065B-6A62-6B66EF9A68E0}"/>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9" name="Freeform 251">
                  <a:extLst>
                    <a:ext uri="{FF2B5EF4-FFF2-40B4-BE49-F238E27FC236}">
                      <a16:creationId xmlns:a16="http://schemas.microsoft.com/office/drawing/2014/main" id="{7304CAF4-0242-86B8-9881-4F3728A3EFC2}"/>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0" name="Freeform 252">
                  <a:extLst>
                    <a:ext uri="{FF2B5EF4-FFF2-40B4-BE49-F238E27FC236}">
                      <a16:creationId xmlns:a16="http://schemas.microsoft.com/office/drawing/2014/main" id="{91F1ACFD-ED64-919F-1256-8C3442BEDAA7}"/>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1" name="Freeform 253">
                  <a:extLst>
                    <a:ext uri="{FF2B5EF4-FFF2-40B4-BE49-F238E27FC236}">
                      <a16:creationId xmlns:a16="http://schemas.microsoft.com/office/drawing/2014/main" id="{741972F9-3186-4656-8126-97689785332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2" name="Freeform 254">
                  <a:extLst>
                    <a:ext uri="{FF2B5EF4-FFF2-40B4-BE49-F238E27FC236}">
                      <a16:creationId xmlns:a16="http://schemas.microsoft.com/office/drawing/2014/main" id="{80A6D2F4-888D-A12F-C938-E8BE3560C9FB}"/>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3" name="Freeform 255">
                  <a:extLst>
                    <a:ext uri="{FF2B5EF4-FFF2-40B4-BE49-F238E27FC236}">
                      <a16:creationId xmlns:a16="http://schemas.microsoft.com/office/drawing/2014/main" id="{BD0069F5-9FD6-46AB-48CB-BFEC8E1246B9}"/>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4" name="Freeform 256">
                  <a:extLst>
                    <a:ext uri="{FF2B5EF4-FFF2-40B4-BE49-F238E27FC236}">
                      <a16:creationId xmlns:a16="http://schemas.microsoft.com/office/drawing/2014/main" id="{F3E451F4-8B6B-9B4B-C9D4-9BA1C7F5543F}"/>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5" name="Freeform 257">
                  <a:extLst>
                    <a:ext uri="{FF2B5EF4-FFF2-40B4-BE49-F238E27FC236}">
                      <a16:creationId xmlns:a16="http://schemas.microsoft.com/office/drawing/2014/main" id="{ED2FBFF4-3E7E-7E69-C07E-6EC2ABC972EB}"/>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6" name="Freeform 258">
                  <a:extLst>
                    <a:ext uri="{FF2B5EF4-FFF2-40B4-BE49-F238E27FC236}">
                      <a16:creationId xmlns:a16="http://schemas.microsoft.com/office/drawing/2014/main" id="{1774BAEC-EE0C-1B66-EE31-D412E42A1B60}"/>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7" name="Freeform 259">
                  <a:extLst>
                    <a:ext uri="{FF2B5EF4-FFF2-40B4-BE49-F238E27FC236}">
                      <a16:creationId xmlns:a16="http://schemas.microsoft.com/office/drawing/2014/main" id="{02DD7B19-605B-BEB6-59A6-521BD2963F0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8" name="Freeform 260">
                  <a:extLst>
                    <a:ext uri="{FF2B5EF4-FFF2-40B4-BE49-F238E27FC236}">
                      <a16:creationId xmlns:a16="http://schemas.microsoft.com/office/drawing/2014/main" id="{B2474DA3-509C-5D46-CD0D-0F4B2D37A580}"/>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9" name="Freeform 261">
                  <a:extLst>
                    <a:ext uri="{FF2B5EF4-FFF2-40B4-BE49-F238E27FC236}">
                      <a16:creationId xmlns:a16="http://schemas.microsoft.com/office/drawing/2014/main" id="{DC56FFB5-173A-88CB-8508-C91DC1C8E976}"/>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0" name="Freeform 262">
                  <a:extLst>
                    <a:ext uri="{FF2B5EF4-FFF2-40B4-BE49-F238E27FC236}">
                      <a16:creationId xmlns:a16="http://schemas.microsoft.com/office/drawing/2014/main" id="{89AD52BF-E490-27D4-E2F2-70BD53086420}"/>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1" name="Freeform 263">
                  <a:extLst>
                    <a:ext uri="{FF2B5EF4-FFF2-40B4-BE49-F238E27FC236}">
                      <a16:creationId xmlns:a16="http://schemas.microsoft.com/office/drawing/2014/main" id="{6A4BFF21-A75E-A26D-E450-8AF0F2AE2C35}"/>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2" name="Freeform 264">
                  <a:extLst>
                    <a:ext uri="{FF2B5EF4-FFF2-40B4-BE49-F238E27FC236}">
                      <a16:creationId xmlns:a16="http://schemas.microsoft.com/office/drawing/2014/main" id="{40204579-6D99-9E3B-29AF-17120768BB88}"/>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3" name="Freeform 265">
                  <a:extLst>
                    <a:ext uri="{FF2B5EF4-FFF2-40B4-BE49-F238E27FC236}">
                      <a16:creationId xmlns:a16="http://schemas.microsoft.com/office/drawing/2014/main" id="{F6255EE9-5141-31EB-465D-E229B7F840CA}"/>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4" name="Freeform 266">
                  <a:extLst>
                    <a:ext uri="{FF2B5EF4-FFF2-40B4-BE49-F238E27FC236}">
                      <a16:creationId xmlns:a16="http://schemas.microsoft.com/office/drawing/2014/main" id="{9108F6C8-3B76-E4C7-D0F1-CC943363564B}"/>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5" name="Freeform 267">
                  <a:extLst>
                    <a:ext uri="{FF2B5EF4-FFF2-40B4-BE49-F238E27FC236}">
                      <a16:creationId xmlns:a16="http://schemas.microsoft.com/office/drawing/2014/main" id="{931E22AE-7F76-8D82-8E8A-8D3E9FFF5029}"/>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46" name="Picture 268">
                  <a:extLst>
                    <a:ext uri="{FF2B5EF4-FFF2-40B4-BE49-F238E27FC236}">
                      <a16:creationId xmlns:a16="http://schemas.microsoft.com/office/drawing/2014/main" id="{EC0358FA-C87D-06B9-37E4-956FA37583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a16="http://schemas.microsoft.com/office/drawing/2014/main" id="{F892B7B5-B0A0-BC5C-4C23-543718DC99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a16="http://schemas.microsoft.com/office/drawing/2014/main" id="{15392DE4-7583-260C-1ED7-15C65FBC35AD}"/>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9" name="Freeform 271">
                  <a:extLst>
                    <a:ext uri="{FF2B5EF4-FFF2-40B4-BE49-F238E27FC236}">
                      <a16:creationId xmlns:a16="http://schemas.microsoft.com/office/drawing/2014/main" id="{5C8278C9-36BD-8242-31BD-CDDBA6B6112A}"/>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0" name="Freeform 272">
                  <a:extLst>
                    <a:ext uri="{FF2B5EF4-FFF2-40B4-BE49-F238E27FC236}">
                      <a16:creationId xmlns:a16="http://schemas.microsoft.com/office/drawing/2014/main" id="{4CF2F621-E3B6-76FB-2078-98FE27BB69E5}"/>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1" name="Freeform 273">
                  <a:extLst>
                    <a:ext uri="{FF2B5EF4-FFF2-40B4-BE49-F238E27FC236}">
                      <a16:creationId xmlns:a16="http://schemas.microsoft.com/office/drawing/2014/main" id="{32C5DE6C-0BBC-9831-F634-BB13FFFC26FB}"/>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2" name="Freeform 274">
                  <a:extLst>
                    <a:ext uri="{FF2B5EF4-FFF2-40B4-BE49-F238E27FC236}">
                      <a16:creationId xmlns:a16="http://schemas.microsoft.com/office/drawing/2014/main" id="{0C540F14-CDA4-0591-8B48-DC24EE4C43FC}"/>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3" name="Freeform 275">
                  <a:extLst>
                    <a:ext uri="{FF2B5EF4-FFF2-40B4-BE49-F238E27FC236}">
                      <a16:creationId xmlns:a16="http://schemas.microsoft.com/office/drawing/2014/main" id="{19F5FB84-FF16-B479-E25E-F303B22600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4" name="Freeform 276">
                  <a:extLst>
                    <a:ext uri="{FF2B5EF4-FFF2-40B4-BE49-F238E27FC236}">
                      <a16:creationId xmlns:a16="http://schemas.microsoft.com/office/drawing/2014/main" id="{8AB9BAE7-CE27-9BF7-177A-CF339FCF5D30}"/>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5" name="Freeform 277">
                  <a:extLst>
                    <a:ext uri="{FF2B5EF4-FFF2-40B4-BE49-F238E27FC236}">
                      <a16:creationId xmlns:a16="http://schemas.microsoft.com/office/drawing/2014/main" id="{A4A69004-EBE2-160E-2939-034C188DF453}"/>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6" name="Freeform 278">
                  <a:extLst>
                    <a:ext uri="{FF2B5EF4-FFF2-40B4-BE49-F238E27FC236}">
                      <a16:creationId xmlns:a16="http://schemas.microsoft.com/office/drawing/2014/main" id="{F7EFA70D-F60F-975D-10EE-80B778A814AF}"/>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7" name="Freeform 279">
                  <a:extLst>
                    <a:ext uri="{FF2B5EF4-FFF2-40B4-BE49-F238E27FC236}">
                      <a16:creationId xmlns:a16="http://schemas.microsoft.com/office/drawing/2014/main" id="{D5A51309-23F9-00D8-EFE8-B3401329A4A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8" name="Freeform 280">
                  <a:extLst>
                    <a:ext uri="{FF2B5EF4-FFF2-40B4-BE49-F238E27FC236}">
                      <a16:creationId xmlns:a16="http://schemas.microsoft.com/office/drawing/2014/main" id="{D2862E7A-1CE5-2198-6C43-AA9109A03B5B}"/>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9" name="Freeform 281">
                  <a:extLst>
                    <a:ext uri="{FF2B5EF4-FFF2-40B4-BE49-F238E27FC236}">
                      <a16:creationId xmlns:a16="http://schemas.microsoft.com/office/drawing/2014/main" id="{CBB50C23-C96B-3FA4-0C2A-B6D9FAE2EF30}"/>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0" name="Freeform 282">
                  <a:extLst>
                    <a:ext uri="{FF2B5EF4-FFF2-40B4-BE49-F238E27FC236}">
                      <a16:creationId xmlns:a16="http://schemas.microsoft.com/office/drawing/2014/main" id="{2B20115C-290A-77BE-BD7C-B3A6B12A3E08}"/>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1" name="Freeform 283">
                  <a:extLst>
                    <a:ext uri="{FF2B5EF4-FFF2-40B4-BE49-F238E27FC236}">
                      <a16:creationId xmlns:a16="http://schemas.microsoft.com/office/drawing/2014/main" id="{A02B355D-5147-C2C1-B40E-43ECD234A540}"/>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62" name="Picture 284">
                  <a:extLst>
                    <a:ext uri="{FF2B5EF4-FFF2-40B4-BE49-F238E27FC236}">
                      <a16:creationId xmlns:a16="http://schemas.microsoft.com/office/drawing/2014/main" id="{2011FEA2-F9E5-71F2-ECCC-F0C9AFA7DC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a16="http://schemas.microsoft.com/office/drawing/2014/main" id="{13DD831E-9003-ABF2-5745-1F07C8C7E2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a16="http://schemas.microsoft.com/office/drawing/2014/main" id="{91E1EF20-9320-5705-A404-66C843B55092}"/>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5" name="Freeform 287">
                  <a:extLst>
                    <a:ext uri="{FF2B5EF4-FFF2-40B4-BE49-F238E27FC236}">
                      <a16:creationId xmlns:a16="http://schemas.microsoft.com/office/drawing/2014/main" id="{4961C867-A3E0-DEC9-C656-425BEE02A17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6" name="Freeform 288">
                  <a:extLst>
                    <a:ext uri="{FF2B5EF4-FFF2-40B4-BE49-F238E27FC236}">
                      <a16:creationId xmlns:a16="http://schemas.microsoft.com/office/drawing/2014/main" id="{6EB9D24B-4AD8-CBA8-D457-9C0125560394}"/>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7" name="Freeform 289">
                  <a:extLst>
                    <a:ext uri="{FF2B5EF4-FFF2-40B4-BE49-F238E27FC236}">
                      <a16:creationId xmlns:a16="http://schemas.microsoft.com/office/drawing/2014/main" id="{61E7A98E-C134-BEB0-30C2-5D8C224D9816}"/>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8" name="Freeform 290">
                  <a:extLst>
                    <a:ext uri="{FF2B5EF4-FFF2-40B4-BE49-F238E27FC236}">
                      <a16:creationId xmlns:a16="http://schemas.microsoft.com/office/drawing/2014/main" id="{23BE5D46-23D0-30C3-67B8-FA18ACAB9188}"/>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9" name="Freeform 291">
                  <a:extLst>
                    <a:ext uri="{FF2B5EF4-FFF2-40B4-BE49-F238E27FC236}">
                      <a16:creationId xmlns:a16="http://schemas.microsoft.com/office/drawing/2014/main" id="{BD787D06-C664-FBB1-FFCD-9A9D04B421E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0" name="Freeform 292">
                  <a:extLst>
                    <a:ext uri="{FF2B5EF4-FFF2-40B4-BE49-F238E27FC236}">
                      <a16:creationId xmlns:a16="http://schemas.microsoft.com/office/drawing/2014/main" id="{FCA6159A-6D80-0955-D5D9-F7BC3BBE22E1}"/>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1" name="Freeform 293">
                  <a:extLst>
                    <a:ext uri="{FF2B5EF4-FFF2-40B4-BE49-F238E27FC236}">
                      <a16:creationId xmlns:a16="http://schemas.microsoft.com/office/drawing/2014/main" id="{6343BB90-4A9C-1072-91E7-0C15C29E788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2" name="Freeform 294">
                  <a:extLst>
                    <a:ext uri="{FF2B5EF4-FFF2-40B4-BE49-F238E27FC236}">
                      <a16:creationId xmlns:a16="http://schemas.microsoft.com/office/drawing/2014/main" id="{EBBE8D47-9C92-8435-1551-90F6FF38713A}"/>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3" name="Freeform 295">
                  <a:extLst>
                    <a:ext uri="{FF2B5EF4-FFF2-40B4-BE49-F238E27FC236}">
                      <a16:creationId xmlns:a16="http://schemas.microsoft.com/office/drawing/2014/main" id="{29FD8E27-2392-B90D-F34F-26637DEF8516}"/>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4" name="Freeform 296">
                  <a:extLst>
                    <a:ext uri="{FF2B5EF4-FFF2-40B4-BE49-F238E27FC236}">
                      <a16:creationId xmlns:a16="http://schemas.microsoft.com/office/drawing/2014/main" id="{2AF6F711-9F65-9F78-6B8D-3EBBC7AFC2BE}"/>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5" name="Freeform 297">
                  <a:extLst>
                    <a:ext uri="{FF2B5EF4-FFF2-40B4-BE49-F238E27FC236}">
                      <a16:creationId xmlns:a16="http://schemas.microsoft.com/office/drawing/2014/main" id="{48C2B440-99AA-D388-21AB-FF03E29F1D6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6" name="Freeform 298">
                  <a:extLst>
                    <a:ext uri="{FF2B5EF4-FFF2-40B4-BE49-F238E27FC236}">
                      <a16:creationId xmlns:a16="http://schemas.microsoft.com/office/drawing/2014/main" id="{93AA1F9F-4E9E-1E6F-4081-4185D5464F13}"/>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7" name="Freeform 299">
                  <a:extLst>
                    <a:ext uri="{FF2B5EF4-FFF2-40B4-BE49-F238E27FC236}">
                      <a16:creationId xmlns:a16="http://schemas.microsoft.com/office/drawing/2014/main" id="{790F9499-9BAE-EC47-B188-A9847FF9ED6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8" name="Freeform 300">
                  <a:extLst>
                    <a:ext uri="{FF2B5EF4-FFF2-40B4-BE49-F238E27FC236}">
                      <a16:creationId xmlns:a16="http://schemas.microsoft.com/office/drawing/2014/main" id="{6CEB80AA-26EC-97E2-7AD7-34F7330DD1F3}"/>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9" name="Freeform 301">
                  <a:extLst>
                    <a:ext uri="{FF2B5EF4-FFF2-40B4-BE49-F238E27FC236}">
                      <a16:creationId xmlns:a16="http://schemas.microsoft.com/office/drawing/2014/main" id="{AF3C7575-EF9C-476F-F2CF-98DD344AEEA6}"/>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0" name="Freeform 302">
                  <a:extLst>
                    <a:ext uri="{FF2B5EF4-FFF2-40B4-BE49-F238E27FC236}">
                      <a16:creationId xmlns:a16="http://schemas.microsoft.com/office/drawing/2014/main" id="{BF39F7FC-BFFD-5500-9E8A-6F71B1AF3DC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1" name="Freeform 303">
                  <a:extLst>
                    <a:ext uri="{FF2B5EF4-FFF2-40B4-BE49-F238E27FC236}">
                      <a16:creationId xmlns:a16="http://schemas.microsoft.com/office/drawing/2014/main" id="{87B0A41F-823E-9C15-8131-8F1A86D7A34C}"/>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82" name="Picture 304">
                  <a:extLst>
                    <a:ext uri="{FF2B5EF4-FFF2-40B4-BE49-F238E27FC236}">
                      <a16:creationId xmlns:a16="http://schemas.microsoft.com/office/drawing/2014/main" id="{BD98BB03-BCEA-0E64-FA59-615884D237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a16="http://schemas.microsoft.com/office/drawing/2014/main" id="{429853E8-C359-E154-20E4-CF8AC26E4DE2}"/>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4" name="Freeform 306">
                  <a:extLst>
                    <a:ext uri="{FF2B5EF4-FFF2-40B4-BE49-F238E27FC236}">
                      <a16:creationId xmlns:a16="http://schemas.microsoft.com/office/drawing/2014/main" id="{B21A8FA0-424C-25C6-A02D-A61FF2509C46}"/>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5" name="Freeform 308">
                  <a:extLst>
                    <a:ext uri="{FF2B5EF4-FFF2-40B4-BE49-F238E27FC236}">
                      <a16:creationId xmlns:a16="http://schemas.microsoft.com/office/drawing/2014/main" id="{B4BDD9A6-EB32-A371-4025-963F12DF91DA}"/>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6" name="Freeform 309">
                  <a:extLst>
                    <a:ext uri="{FF2B5EF4-FFF2-40B4-BE49-F238E27FC236}">
                      <a16:creationId xmlns:a16="http://schemas.microsoft.com/office/drawing/2014/main" id="{3157E667-0766-7D0D-4B5D-838DA55AB94F}"/>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7" name="Freeform 310">
                  <a:extLst>
                    <a:ext uri="{FF2B5EF4-FFF2-40B4-BE49-F238E27FC236}">
                      <a16:creationId xmlns:a16="http://schemas.microsoft.com/office/drawing/2014/main" id="{E45BFEBE-1427-136F-8570-347C9B92F118}"/>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8" name="Freeform 311">
                  <a:extLst>
                    <a:ext uri="{FF2B5EF4-FFF2-40B4-BE49-F238E27FC236}">
                      <a16:creationId xmlns:a16="http://schemas.microsoft.com/office/drawing/2014/main" id="{725760D0-A5DF-A23F-2BA9-3E60E8F6E3CC}"/>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9" name="Freeform 312">
                  <a:extLst>
                    <a:ext uri="{FF2B5EF4-FFF2-40B4-BE49-F238E27FC236}">
                      <a16:creationId xmlns:a16="http://schemas.microsoft.com/office/drawing/2014/main" id="{4B3F0AA8-BABC-27CA-16C1-6160A230CA22}"/>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0" name="Freeform 313">
                  <a:extLst>
                    <a:ext uri="{FF2B5EF4-FFF2-40B4-BE49-F238E27FC236}">
                      <a16:creationId xmlns:a16="http://schemas.microsoft.com/office/drawing/2014/main" id="{D8233DBA-DD54-C779-535C-7518AA29BFBF}"/>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1" name="Freeform 314">
                  <a:extLst>
                    <a:ext uri="{FF2B5EF4-FFF2-40B4-BE49-F238E27FC236}">
                      <a16:creationId xmlns:a16="http://schemas.microsoft.com/office/drawing/2014/main" id="{69F6E15C-0404-811D-79B4-684744AAE499}"/>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2" name="Freeform 315">
                  <a:extLst>
                    <a:ext uri="{FF2B5EF4-FFF2-40B4-BE49-F238E27FC236}">
                      <a16:creationId xmlns:a16="http://schemas.microsoft.com/office/drawing/2014/main" id="{EE6A299B-E5A2-299C-408F-E03DDA132090}"/>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3" name="Freeform 316">
                  <a:extLst>
                    <a:ext uri="{FF2B5EF4-FFF2-40B4-BE49-F238E27FC236}">
                      <a16:creationId xmlns:a16="http://schemas.microsoft.com/office/drawing/2014/main" id="{59F1A4B0-D84E-1BDD-E531-96090D16265E}"/>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4" name="Freeform 317">
                  <a:extLst>
                    <a:ext uri="{FF2B5EF4-FFF2-40B4-BE49-F238E27FC236}">
                      <a16:creationId xmlns:a16="http://schemas.microsoft.com/office/drawing/2014/main" id="{1EDA00EC-9785-53F0-99F6-61B7F3FA1A86}"/>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5" name="Freeform 318">
                  <a:extLst>
                    <a:ext uri="{FF2B5EF4-FFF2-40B4-BE49-F238E27FC236}">
                      <a16:creationId xmlns:a16="http://schemas.microsoft.com/office/drawing/2014/main" id="{61F998FC-CC61-CA73-117E-46278A02E9AC}"/>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6" name="Freeform 319">
                  <a:extLst>
                    <a:ext uri="{FF2B5EF4-FFF2-40B4-BE49-F238E27FC236}">
                      <a16:creationId xmlns:a16="http://schemas.microsoft.com/office/drawing/2014/main" id="{B5BA4557-167F-62E4-8FF0-BF14E96BD91E}"/>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7" name="Freeform 320">
                  <a:extLst>
                    <a:ext uri="{FF2B5EF4-FFF2-40B4-BE49-F238E27FC236}">
                      <a16:creationId xmlns:a16="http://schemas.microsoft.com/office/drawing/2014/main" id="{DB57B273-76BA-1CA1-FB8A-B0D076B3C0BF}"/>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8" name="Freeform 321">
                  <a:extLst>
                    <a:ext uri="{FF2B5EF4-FFF2-40B4-BE49-F238E27FC236}">
                      <a16:creationId xmlns:a16="http://schemas.microsoft.com/office/drawing/2014/main" id="{BDA5DE7B-2F9C-EA30-9EB5-D0229F77E5D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9" name="Freeform 322">
                  <a:extLst>
                    <a:ext uri="{FF2B5EF4-FFF2-40B4-BE49-F238E27FC236}">
                      <a16:creationId xmlns:a16="http://schemas.microsoft.com/office/drawing/2014/main" id="{D09EFFDA-E5F0-E53B-0726-F0BC38E1D9A8}"/>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0" name="Freeform 323">
                  <a:extLst>
                    <a:ext uri="{FF2B5EF4-FFF2-40B4-BE49-F238E27FC236}">
                      <a16:creationId xmlns:a16="http://schemas.microsoft.com/office/drawing/2014/main" id="{DF020C29-C7D4-E151-2B07-449FBFBBE5D6}"/>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1" name="Freeform 324">
                  <a:extLst>
                    <a:ext uri="{FF2B5EF4-FFF2-40B4-BE49-F238E27FC236}">
                      <a16:creationId xmlns:a16="http://schemas.microsoft.com/office/drawing/2014/main" id="{DAE695B3-318B-E432-8627-1080D38A19DF}"/>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2" name="Freeform 325">
                  <a:extLst>
                    <a:ext uri="{FF2B5EF4-FFF2-40B4-BE49-F238E27FC236}">
                      <a16:creationId xmlns:a16="http://schemas.microsoft.com/office/drawing/2014/main" id="{DB6F68BE-7CA9-BDFE-E2F1-E0D3EBFEC761}"/>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3" name="Freeform 326">
                  <a:extLst>
                    <a:ext uri="{FF2B5EF4-FFF2-40B4-BE49-F238E27FC236}">
                      <a16:creationId xmlns:a16="http://schemas.microsoft.com/office/drawing/2014/main" id="{4072C685-798C-81CE-B4CD-3CDEE8FEA265}"/>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4" name="Freeform 327">
                  <a:extLst>
                    <a:ext uri="{FF2B5EF4-FFF2-40B4-BE49-F238E27FC236}">
                      <a16:creationId xmlns:a16="http://schemas.microsoft.com/office/drawing/2014/main" id="{516468F8-15E8-78DD-7E2B-D6B1408D2D08}"/>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5" name="Oval 328">
                  <a:extLst>
                    <a:ext uri="{FF2B5EF4-FFF2-40B4-BE49-F238E27FC236}">
                      <a16:creationId xmlns:a16="http://schemas.microsoft.com/office/drawing/2014/main" id="{90D4600D-1176-C826-F3E2-005124012C9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6" name="Oval 329">
                  <a:extLst>
                    <a:ext uri="{FF2B5EF4-FFF2-40B4-BE49-F238E27FC236}">
                      <a16:creationId xmlns:a16="http://schemas.microsoft.com/office/drawing/2014/main" id="{58F1354D-52EA-5D38-40B4-A185FE98B094}"/>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7" name="Freeform 330">
                  <a:extLst>
                    <a:ext uri="{FF2B5EF4-FFF2-40B4-BE49-F238E27FC236}">
                      <a16:creationId xmlns:a16="http://schemas.microsoft.com/office/drawing/2014/main" id="{F2CC5342-D774-6504-E4F0-B81701FAAC9D}"/>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8" name="Freeform 331">
                  <a:extLst>
                    <a:ext uri="{FF2B5EF4-FFF2-40B4-BE49-F238E27FC236}">
                      <a16:creationId xmlns:a16="http://schemas.microsoft.com/office/drawing/2014/main" id="{9BD60A41-C651-8089-F527-02B410DE9C1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9" name="Freeform 332">
                  <a:extLst>
                    <a:ext uri="{FF2B5EF4-FFF2-40B4-BE49-F238E27FC236}">
                      <a16:creationId xmlns:a16="http://schemas.microsoft.com/office/drawing/2014/main" id="{9B4F4F31-E0CB-DFF4-F35D-E21C99FBE161}"/>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0" name="Freeform 333">
                  <a:extLst>
                    <a:ext uri="{FF2B5EF4-FFF2-40B4-BE49-F238E27FC236}">
                      <a16:creationId xmlns:a16="http://schemas.microsoft.com/office/drawing/2014/main" id="{6C594AC5-F4C3-CC1E-579C-6886E583312C}"/>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1" name="Freeform 334">
                  <a:extLst>
                    <a:ext uri="{FF2B5EF4-FFF2-40B4-BE49-F238E27FC236}">
                      <a16:creationId xmlns:a16="http://schemas.microsoft.com/office/drawing/2014/main" id="{16EDDB36-9BCE-2CAD-CD08-143CF93D24B5}"/>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sp>
            <p:nvSpPr>
              <p:cNvPr id="12" name="Freeform 336">
                <a:extLst>
                  <a:ext uri="{FF2B5EF4-FFF2-40B4-BE49-F238E27FC236}">
                    <a16:creationId xmlns:a16="http://schemas.microsoft.com/office/drawing/2014/main" id="{B4368B7E-9057-0F4D-FE2A-27E325A9A258}"/>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 name="Freeform 337">
                <a:extLst>
                  <a:ext uri="{FF2B5EF4-FFF2-40B4-BE49-F238E27FC236}">
                    <a16:creationId xmlns:a16="http://schemas.microsoft.com/office/drawing/2014/main" id="{BC2CB9ED-CE78-2C11-E37E-D6A6953E7DC3}"/>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 name="Freeform 338">
                <a:extLst>
                  <a:ext uri="{FF2B5EF4-FFF2-40B4-BE49-F238E27FC236}">
                    <a16:creationId xmlns:a16="http://schemas.microsoft.com/office/drawing/2014/main" id="{3454E9D2-E0B6-C8A2-2596-F294A87E504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 name="Freeform 339">
                <a:extLst>
                  <a:ext uri="{FF2B5EF4-FFF2-40B4-BE49-F238E27FC236}">
                    <a16:creationId xmlns:a16="http://schemas.microsoft.com/office/drawing/2014/main" id="{CCB89173-5D38-07A5-4BF5-7BDB602A6145}"/>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 name="Freeform 340">
                <a:extLst>
                  <a:ext uri="{FF2B5EF4-FFF2-40B4-BE49-F238E27FC236}">
                    <a16:creationId xmlns:a16="http://schemas.microsoft.com/office/drawing/2014/main" id="{F59528DA-7A36-7B8B-57CE-DE0E632436BA}"/>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grpSp>
      <p:pic>
        <p:nvPicPr>
          <p:cNvPr id="5" name="Picture 4" descr="A picture containing clock&#10;&#10;Description automatically generated">
            <a:extLst>
              <a:ext uri="{FF2B5EF4-FFF2-40B4-BE49-F238E27FC236}">
                <a16:creationId xmlns:a16="http://schemas.microsoft.com/office/drawing/2014/main" id="{36343CB5-3172-40C4-07F4-068210E65B4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385" y="1700039"/>
            <a:ext cx="4935278" cy="3657600"/>
          </a:xfrm>
          <a:prstGeom prst="rect">
            <a:avLst/>
          </a:prstGeom>
        </p:spPr>
      </p:pic>
      <p:pic>
        <p:nvPicPr>
          <p:cNvPr id="6" name="Picture 5" descr="A picture containing room&#10;&#10;Description automatically generated">
            <a:extLst>
              <a:ext uri="{FF2B5EF4-FFF2-40B4-BE49-F238E27FC236}">
                <a16:creationId xmlns:a16="http://schemas.microsoft.com/office/drawing/2014/main" id="{4634AAA3-6214-4D2E-5FCF-2FAAFC4D35D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81960" y="1694706"/>
            <a:ext cx="4773312" cy="3657600"/>
          </a:xfrm>
          <a:prstGeom prst="rect">
            <a:avLst/>
          </a:prstGeom>
        </p:spPr>
      </p:pic>
      <p:grpSp>
        <p:nvGrpSpPr>
          <p:cNvPr id="33" name="Google Shape;6118;p55">
            <a:extLst>
              <a:ext uri="{FF2B5EF4-FFF2-40B4-BE49-F238E27FC236}">
                <a16:creationId xmlns:a16="http://schemas.microsoft.com/office/drawing/2014/main" id="{0E50C975-2BB9-C0A7-0F94-25BFA91F7004}"/>
              </a:ext>
            </a:extLst>
          </p:cNvPr>
          <p:cNvGrpSpPr/>
          <p:nvPr/>
        </p:nvGrpSpPr>
        <p:grpSpPr>
          <a:xfrm>
            <a:off x="3230486" y="1586815"/>
            <a:ext cx="1101740" cy="1008112"/>
            <a:chOff x="1359398" y="3682271"/>
            <a:chExt cx="395296" cy="371966"/>
          </a:xfrm>
        </p:grpSpPr>
        <p:sp>
          <p:nvSpPr>
            <p:cNvPr id="212" name="Google Shape;6119;p55">
              <a:extLst>
                <a:ext uri="{FF2B5EF4-FFF2-40B4-BE49-F238E27FC236}">
                  <a16:creationId xmlns:a16="http://schemas.microsoft.com/office/drawing/2014/main" id="{95D697B9-BADD-609B-74CC-EAB1B1894A2B}"/>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 name="Google Shape;6120;p55">
              <a:extLst>
                <a:ext uri="{FF2B5EF4-FFF2-40B4-BE49-F238E27FC236}">
                  <a16:creationId xmlns:a16="http://schemas.microsoft.com/office/drawing/2014/main" id="{ED7F9F06-6D1D-4FDA-AA77-FCE9BB466EEF}"/>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 name="Google Shape;6121;p55">
              <a:extLst>
                <a:ext uri="{FF2B5EF4-FFF2-40B4-BE49-F238E27FC236}">
                  <a16:creationId xmlns:a16="http://schemas.microsoft.com/office/drawing/2014/main" id="{E0EB8BBC-778C-5798-841E-9D8CDBDB99A9}"/>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 name="Google Shape;6122;p55">
              <a:extLst>
                <a:ext uri="{FF2B5EF4-FFF2-40B4-BE49-F238E27FC236}">
                  <a16:creationId xmlns:a16="http://schemas.microsoft.com/office/drawing/2014/main" id="{B4D54F8F-8887-9D8A-5C46-892897824595}"/>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 name="Google Shape;6123;p55">
              <a:extLst>
                <a:ext uri="{FF2B5EF4-FFF2-40B4-BE49-F238E27FC236}">
                  <a16:creationId xmlns:a16="http://schemas.microsoft.com/office/drawing/2014/main" id="{A609E755-3C36-81E2-114B-82AA26048DF0}"/>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 name="Google Shape;6124;p55">
              <a:extLst>
                <a:ext uri="{FF2B5EF4-FFF2-40B4-BE49-F238E27FC236}">
                  <a16:creationId xmlns:a16="http://schemas.microsoft.com/office/drawing/2014/main" id="{CF7A588B-B911-125C-28DA-D3E6CB9FFEB3}"/>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 name="Google Shape;6125;p55">
              <a:extLst>
                <a:ext uri="{FF2B5EF4-FFF2-40B4-BE49-F238E27FC236}">
                  <a16:creationId xmlns:a16="http://schemas.microsoft.com/office/drawing/2014/main" id="{37DB12FC-D693-C994-D779-6C87E7AC1FE7}"/>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19" name="TextBox 218">
            <a:extLst>
              <a:ext uri="{FF2B5EF4-FFF2-40B4-BE49-F238E27FC236}">
                <a16:creationId xmlns:a16="http://schemas.microsoft.com/office/drawing/2014/main" id="{D7D14BA0-DE3A-77E7-9E90-AC003D32F8A9}"/>
              </a:ext>
            </a:extLst>
          </p:cNvPr>
          <p:cNvSpPr txBox="1"/>
          <p:nvPr/>
        </p:nvSpPr>
        <p:spPr>
          <a:xfrm>
            <a:off x="1066800" y="5419003"/>
            <a:ext cx="4229100" cy="1055608"/>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Bạn </a:t>
            </a:r>
            <a:r>
              <a:rPr lang="en-US"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nhỏ </a:t>
            </a: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gọi điện hỏi thăm sức khỏe ông bà.</a:t>
            </a:r>
            <a:endParaRPr kumimoji="0" lang="en-US" sz="28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220" name="Google Shape;6118;p55">
            <a:extLst>
              <a:ext uri="{FF2B5EF4-FFF2-40B4-BE49-F238E27FC236}">
                <a16:creationId xmlns:a16="http://schemas.microsoft.com/office/drawing/2014/main" id="{4BCAD94D-35DC-D1B3-66FD-E11ABE29C670}"/>
              </a:ext>
            </a:extLst>
          </p:cNvPr>
          <p:cNvGrpSpPr/>
          <p:nvPr/>
        </p:nvGrpSpPr>
        <p:grpSpPr>
          <a:xfrm>
            <a:off x="7545311" y="1548715"/>
            <a:ext cx="1101740" cy="1008112"/>
            <a:chOff x="1359398" y="3682271"/>
            <a:chExt cx="395296" cy="371966"/>
          </a:xfrm>
        </p:grpSpPr>
        <p:sp>
          <p:nvSpPr>
            <p:cNvPr id="221" name="Google Shape;6119;p55">
              <a:extLst>
                <a:ext uri="{FF2B5EF4-FFF2-40B4-BE49-F238E27FC236}">
                  <a16:creationId xmlns:a16="http://schemas.microsoft.com/office/drawing/2014/main" id="{E93FB53F-6893-12E0-3CDD-D923B3CEE943}"/>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 name="Google Shape;6120;p55">
              <a:extLst>
                <a:ext uri="{FF2B5EF4-FFF2-40B4-BE49-F238E27FC236}">
                  <a16:creationId xmlns:a16="http://schemas.microsoft.com/office/drawing/2014/main" id="{D272A460-97BE-E283-1235-B6EA057FBEB5}"/>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 name="Google Shape;6121;p55">
              <a:extLst>
                <a:ext uri="{FF2B5EF4-FFF2-40B4-BE49-F238E27FC236}">
                  <a16:creationId xmlns:a16="http://schemas.microsoft.com/office/drawing/2014/main" id="{F3DCB924-5FA0-B6A9-01F1-AD2E614E4765}"/>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 name="Google Shape;6122;p55">
              <a:extLst>
                <a:ext uri="{FF2B5EF4-FFF2-40B4-BE49-F238E27FC236}">
                  <a16:creationId xmlns:a16="http://schemas.microsoft.com/office/drawing/2014/main" id="{08C3487B-90E0-D771-40D5-C6027F4C64BB}"/>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 name="Google Shape;6123;p55">
              <a:extLst>
                <a:ext uri="{FF2B5EF4-FFF2-40B4-BE49-F238E27FC236}">
                  <a16:creationId xmlns:a16="http://schemas.microsoft.com/office/drawing/2014/main" id="{FF18127C-F279-6778-07B0-CDECD3194BC5}"/>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 name="Google Shape;6124;p55">
              <a:extLst>
                <a:ext uri="{FF2B5EF4-FFF2-40B4-BE49-F238E27FC236}">
                  <a16:creationId xmlns:a16="http://schemas.microsoft.com/office/drawing/2014/main" id="{F8A082D2-8A9F-6791-3EE8-5FA4B1A3F68A}"/>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 name="Google Shape;6125;p55">
              <a:extLst>
                <a:ext uri="{FF2B5EF4-FFF2-40B4-BE49-F238E27FC236}">
                  <a16:creationId xmlns:a16="http://schemas.microsoft.com/office/drawing/2014/main" id="{7AADEE06-E25F-8292-481F-2B4A605BCBC5}"/>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28" name="TextBox 227">
            <a:extLst>
              <a:ext uri="{FF2B5EF4-FFF2-40B4-BE49-F238E27FC236}">
                <a16:creationId xmlns:a16="http://schemas.microsoft.com/office/drawing/2014/main" id="{446AAAA7-D2DB-7FA7-8A26-1B1EE91C28AF}"/>
              </a:ext>
            </a:extLst>
          </p:cNvPr>
          <p:cNvSpPr txBox="1"/>
          <p:nvPr/>
        </p:nvSpPr>
        <p:spPr>
          <a:xfrm>
            <a:off x="6276975" y="5523778"/>
            <a:ext cx="4229100" cy="1055608"/>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Bạn </a:t>
            </a:r>
            <a:r>
              <a:rPr lang="en-US"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nhỏ </a:t>
            </a: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quan tâm, bóp vai cho ông</a:t>
            </a:r>
            <a:endParaRPr kumimoji="0" lang="en-US" sz="28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38996925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19"/>
                                        </p:tgtEl>
                                        <p:attrNameLst>
                                          <p:attrName>style.visibility</p:attrName>
                                        </p:attrNameLst>
                                      </p:cBhvr>
                                      <p:to>
                                        <p:strVal val="visible"/>
                                      </p:to>
                                    </p:set>
                                    <p:anim calcmode="lin" valueType="num">
                                      <p:cBhvr>
                                        <p:cTn id="24" dur="500" fill="hold"/>
                                        <p:tgtEl>
                                          <p:spTgt spid="219"/>
                                        </p:tgtEl>
                                        <p:attrNameLst>
                                          <p:attrName>ppt_w</p:attrName>
                                        </p:attrNameLst>
                                      </p:cBhvr>
                                      <p:tavLst>
                                        <p:tav tm="0">
                                          <p:val>
                                            <p:fltVal val="0"/>
                                          </p:val>
                                        </p:tav>
                                        <p:tav tm="100000">
                                          <p:val>
                                            <p:strVal val="#ppt_w"/>
                                          </p:val>
                                        </p:tav>
                                      </p:tavLst>
                                    </p:anim>
                                    <p:anim calcmode="lin" valueType="num">
                                      <p:cBhvr>
                                        <p:cTn id="25" dur="500" fill="hold"/>
                                        <p:tgtEl>
                                          <p:spTgt spid="219"/>
                                        </p:tgtEl>
                                        <p:attrNameLst>
                                          <p:attrName>ppt_h</p:attrName>
                                        </p:attrNameLst>
                                      </p:cBhvr>
                                      <p:tavLst>
                                        <p:tav tm="0">
                                          <p:val>
                                            <p:fltVal val="0"/>
                                          </p:val>
                                        </p:tav>
                                        <p:tav tm="100000">
                                          <p:val>
                                            <p:strVal val="#ppt_h"/>
                                          </p:val>
                                        </p:tav>
                                      </p:tavLst>
                                    </p:anim>
                                    <p:animEffect transition="in" filter="fade">
                                      <p:cBhvr>
                                        <p:cTn id="26" dur="500"/>
                                        <p:tgtEl>
                                          <p:spTgt spid="2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20"/>
                                        </p:tgtEl>
                                        <p:attrNameLst>
                                          <p:attrName>style.visibility</p:attrName>
                                        </p:attrNameLst>
                                      </p:cBhvr>
                                      <p:to>
                                        <p:strVal val="visible"/>
                                      </p:to>
                                    </p:set>
                                    <p:animEffect transition="in" filter="wipe(down)">
                                      <p:cBhvr>
                                        <p:cTn id="31" dur="500"/>
                                        <p:tgtEl>
                                          <p:spTgt spid="22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28"/>
                                        </p:tgtEl>
                                        <p:attrNameLst>
                                          <p:attrName>style.visibility</p:attrName>
                                        </p:attrNameLst>
                                      </p:cBhvr>
                                      <p:to>
                                        <p:strVal val="visible"/>
                                      </p:to>
                                    </p:set>
                                    <p:anim calcmode="lin" valueType="num">
                                      <p:cBhvr>
                                        <p:cTn id="36" dur="500" fill="hold"/>
                                        <p:tgtEl>
                                          <p:spTgt spid="228"/>
                                        </p:tgtEl>
                                        <p:attrNameLst>
                                          <p:attrName>ppt_w</p:attrName>
                                        </p:attrNameLst>
                                      </p:cBhvr>
                                      <p:tavLst>
                                        <p:tav tm="0">
                                          <p:val>
                                            <p:fltVal val="0"/>
                                          </p:val>
                                        </p:tav>
                                        <p:tav tm="100000">
                                          <p:val>
                                            <p:strVal val="#ppt_w"/>
                                          </p:val>
                                        </p:tav>
                                      </p:tavLst>
                                    </p:anim>
                                    <p:anim calcmode="lin" valueType="num">
                                      <p:cBhvr>
                                        <p:cTn id="37" dur="500" fill="hold"/>
                                        <p:tgtEl>
                                          <p:spTgt spid="228"/>
                                        </p:tgtEl>
                                        <p:attrNameLst>
                                          <p:attrName>ppt_h</p:attrName>
                                        </p:attrNameLst>
                                      </p:cBhvr>
                                      <p:tavLst>
                                        <p:tav tm="0">
                                          <p:val>
                                            <p:fltVal val="0"/>
                                          </p:val>
                                        </p:tav>
                                        <p:tav tm="100000">
                                          <p:val>
                                            <p:strVal val="#ppt_h"/>
                                          </p:val>
                                        </p:tav>
                                      </p:tavLst>
                                    </p:anim>
                                    <p:animEffect transition="in" filter="fade">
                                      <p:cBhvr>
                                        <p:cTn id="38"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animBg="1"/>
      <p:bldP spid="2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5E6787F7-9AA2-FFC0-BFED-5338100ADCDA}"/>
              </a:ext>
            </a:extLst>
          </p:cNvPr>
          <p:cNvSpPr/>
          <p:nvPr/>
        </p:nvSpPr>
        <p:spPr>
          <a:xfrm>
            <a:off x="964096" y="303033"/>
            <a:ext cx="10981281" cy="1211441"/>
          </a:xfrm>
          <a:custGeom>
            <a:avLst/>
            <a:gdLst>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1211441" fill="none" extrusionOk="0">
                <a:moveTo>
                  <a:pt x="0" y="121263"/>
                </a:moveTo>
                <a:cubicBezTo>
                  <a:pt x="4124" y="97089"/>
                  <a:pt x="299095" y="-52140"/>
                  <a:pt x="470539" y="0"/>
                </a:cubicBezTo>
                <a:cubicBezTo>
                  <a:pt x="4250576" y="63011"/>
                  <a:pt x="8148007" y="-357023"/>
                  <a:pt x="10510741" y="0"/>
                </a:cubicBezTo>
                <a:cubicBezTo>
                  <a:pt x="10732400" y="-4177"/>
                  <a:pt x="11011402" y="38841"/>
                  <a:pt x="10981281" y="121263"/>
                </a:cubicBezTo>
                <a:cubicBezTo>
                  <a:pt x="10957044" y="522595"/>
                  <a:pt x="11183717" y="753911"/>
                  <a:pt x="10981281" y="1090175"/>
                </a:cubicBezTo>
                <a:cubicBezTo>
                  <a:pt x="10943205" y="1181997"/>
                  <a:pt x="10845741" y="1208725"/>
                  <a:pt x="10510741" y="1211441"/>
                </a:cubicBezTo>
                <a:cubicBezTo>
                  <a:pt x="7940792" y="1099487"/>
                  <a:pt x="3824933" y="1185208"/>
                  <a:pt x="470539" y="1211441"/>
                </a:cubicBezTo>
                <a:cubicBezTo>
                  <a:pt x="202266" y="1187431"/>
                  <a:pt x="736" y="1183184"/>
                  <a:pt x="0" y="1090175"/>
                </a:cubicBezTo>
                <a:cubicBezTo>
                  <a:pt x="-250143" y="631337"/>
                  <a:pt x="-14856" y="427286"/>
                  <a:pt x="0" y="121263"/>
                </a:cubicBezTo>
                <a:close/>
              </a:path>
              <a:path w="10981281" h="1211441" stroke="0" extrusionOk="0">
                <a:moveTo>
                  <a:pt x="0" y="121263"/>
                </a:moveTo>
                <a:cubicBezTo>
                  <a:pt x="-55586" y="95389"/>
                  <a:pt x="255455" y="-62173"/>
                  <a:pt x="470539" y="0"/>
                </a:cubicBezTo>
                <a:cubicBezTo>
                  <a:pt x="3710865" y="-637541"/>
                  <a:pt x="5344299" y="700593"/>
                  <a:pt x="10510741" y="0"/>
                </a:cubicBezTo>
                <a:cubicBezTo>
                  <a:pt x="10731669" y="-986"/>
                  <a:pt x="10994875" y="76080"/>
                  <a:pt x="10981281" y="121263"/>
                </a:cubicBezTo>
                <a:cubicBezTo>
                  <a:pt x="10971509" y="412641"/>
                  <a:pt x="11251496" y="776224"/>
                  <a:pt x="10981281" y="1090175"/>
                </a:cubicBezTo>
                <a:cubicBezTo>
                  <a:pt x="10996938" y="1176479"/>
                  <a:pt x="10727761" y="1202308"/>
                  <a:pt x="10510741" y="1211441"/>
                </a:cubicBezTo>
                <a:cubicBezTo>
                  <a:pt x="7240799" y="1253306"/>
                  <a:pt x="2711458" y="1250878"/>
                  <a:pt x="470539" y="1211441"/>
                </a:cubicBezTo>
                <a:cubicBezTo>
                  <a:pt x="199277" y="1184357"/>
                  <a:pt x="6709" y="1150995"/>
                  <a:pt x="0" y="1090175"/>
                </a:cubicBezTo>
                <a:cubicBezTo>
                  <a:pt x="-226941" y="752312"/>
                  <a:pt x="-158524" y="513073"/>
                  <a:pt x="0" y="121263"/>
                </a:cubicBezTo>
                <a:close/>
              </a:path>
              <a:path w="10981281" h="1211441" fill="none" stroke="0" extrusionOk="0">
                <a:moveTo>
                  <a:pt x="0" y="121263"/>
                </a:moveTo>
                <a:cubicBezTo>
                  <a:pt x="-5047" y="31485"/>
                  <a:pt x="260325" y="29247"/>
                  <a:pt x="470539" y="0"/>
                </a:cubicBezTo>
                <a:cubicBezTo>
                  <a:pt x="3426975" y="445509"/>
                  <a:pt x="8088110" y="16427"/>
                  <a:pt x="10510741" y="0"/>
                </a:cubicBezTo>
                <a:cubicBezTo>
                  <a:pt x="10749695" y="174"/>
                  <a:pt x="11007060" y="49264"/>
                  <a:pt x="10981281" y="121263"/>
                </a:cubicBezTo>
                <a:cubicBezTo>
                  <a:pt x="10932737" y="566061"/>
                  <a:pt x="11179496" y="716012"/>
                  <a:pt x="10981281" y="1090175"/>
                </a:cubicBezTo>
                <a:cubicBezTo>
                  <a:pt x="10974324" y="1198822"/>
                  <a:pt x="10769964" y="1164340"/>
                  <a:pt x="10510741" y="1211441"/>
                </a:cubicBezTo>
                <a:cubicBezTo>
                  <a:pt x="7598013" y="841280"/>
                  <a:pt x="5454246" y="1194526"/>
                  <a:pt x="470539" y="1211441"/>
                </a:cubicBezTo>
                <a:cubicBezTo>
                  <a:pt x="207412" y="1206096"/>
                  <a:pt x="15905" y="1165574"/>
                  <a:pt x="0" y="1090175"/>
                </a:cubicBezTo>
                <a:cubicBezTo>
                  <a:pt x="-213372" y="774206"/>
                  <a:pt x="-73178" y="488002"/>
                  <a:pt x="0" y="121263"/>
                </a:cubicBezTo>
                <a:close/>
              </a:path>
              <a:path w="10981281" h="1211441" fill="none" stroke="0" extrusionOk="0">
                <a:moveTo>
                  <a:pt x="0" y="121263"/>
                </a:moveTo>
                <a:cubicBezTo>
                  <a:pt x="729" y="62002"/>
                  <a:pt x="294361" y="-21295"/>
                  <a:pt x="470539" y="0"/>
                </a:cubicBezTo>
                <a:cubicBezTo>
                  <a:pt x="3797578" y="102035"/>
                  <a:pt x="8258567" y="-342397"/>
                  <a:pt x="10510741" y="0"/>
                </a:cubicBezTo>
                <a:cubicBezTo>
                  <a:pt x="10731025" y="-1804"/>
                  <a:pt x="11007158" y="43922"/>
                  <a:pt x="10981281" y="121263"/>
                </a:cubicBezTo>
                <a:cubicBezTo>
                  <a:pt x="10943958" y="571989"/>
                  <a:pt x="11164411" y="725439"/>
                  <a:pt x="10981281" y="1090175"/>
                </a:cubicBezTo>
                <a:cubicBezTo>
                  <a:pt x="10944599" y="1187774"/>
                  <a:pt x="10802766" y="1192864"/>
                  <a:pt x="10510741" y="1211441"/>
                </a:cubicBezTo>
                <a:cubicBezTo>
                  <a:pt x="6345591" y="1148172"/>
                  <a:pt x="2437735" y="1073615"/>
                  <a:pt x="470539" y="1211441"/>
                </a:cubicBezTo>
                <a:cubicBezTo>
                  <a:pt x="200738" y="1185506"/>
                  <a:pt x="15104" y="1173035"/>
                  <a:pt x="0" y="1090175"/>
                </a:cubicBezTo>
                <a:cubicBezTo>
                  <a:pt x="-255611" y="687040"/>
                  <a:pt x="22850" y="431252"/>
                  <a:pt x="0" y="121263"/>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9F889F3-93CF-FC28-D8F9-4FB8E176A848}"/>
              </a:ext>
            </a:extLst>
          </p:cNvPr>
          <p:cNvSpPr txBox="1"/>
          <p:nvPr/>
        </p:nvSpPr>
        <p:spPr>
          <a:xfrm>
            <a:off x="1878110" y="599687"/>
            <a:ext cx="9875740" cy="584775"/>
          </a:xfrm>
          <a:prstGeom prst="rect">
            <a:avLst/>
          </a:prstGeom>
          <a:noFill/>
          <a:ln>
            <a:noFill/>
          </a:ln>
        </p:spPr>
        <p:txBody>
          <a:bodyPr wrap="square" rtlCol="0" anchor="ct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Việc nào nên làm? Việc nào không nên làm? Vì sao?</a:t>
            </a:r>
            <a:endPar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3249F141-DFE2-AE0A-4CA4-D6FE86A87ACB}"/>
              </a:ext>
            </a:extLst>
          </p:cNvPr>
          <p:cNvGrpSpPr/>
          <p:nvPr/>
        </p:nvGrpSpPr>
        <p:grpSpPr>
          <a:xfrm>
            <a:off x="233545" y="-51744"/>
            <a:ext cx="1430544" cy="1652692"/>
            <a:chOff x="1508965" y="2661296"/>
            <a:chExt cx="2140730" cy="2723073"/>
          </a:xfrm>
        </p:grpSpPr>
        <p:sp>
          <p:nvSpPr>
            <p:cNvPr id="9" name="Oval 6">
              <a:extLst>
                <a:ext uri="{FF2B5EF4-FFF2-40B4-BE49-F238E27FC236}">
                  <a16:creationId xmlns:a16="http://schemas.microsoft.com/office/drawing/2014/main" id="{72C8D9FD-980B-40C5-7F5F-2DF7135F3BA8}"/>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nvGrpSpPr>
            <p:cNvPr id="10" name="Group 134">
              <a:extLst>
                <a:ext uri="{FF2B5EF4-FFF2-40B4-BE49-F238E27FC236}">
                  <a16:creationId xmlns:a16="http://schemas.microsoft.com/office/drawing/2014/main" id="{F7BC3D08-95D4-D2EB-EF9A-B087CECBD490}"/>
                </a:ext>
              </a:extLst>
            </p:cNvPr>
            <p:cNvGrpSpPr>
              <a:grpSpLocks noChangeAspect="1"/>
            </p:cNvGrpSpPr>
            <p:nvPr/>
          </p:nvGrpSpPr>
          <p:grpSpPr bwMode="auto">
            <a:xfrm>
              <a:off x="1563518" y="2661296"/>
              <a:ext cx="1937232" cy="2707423"/>
              <a:chOff x="2451" y="294"/>
              <a:chExt cx="2719" cy="3800"/>
            </a:xfrm>
          </p:grpSpPr>
          <p:grpSp>
            <p:nvGrpSpPr>
              <p:cNvPr id="11" name="Group 335">
                <a:extLst>
                  <a:ext uri="{FF2B5EF4-FFF2-40B4-BE49-F238E27FC236}">
                    <a16:creationId xmlns:a16="http://schemas.microsoft.com/office/drawing/2014/main" id="{26CE19C9-09B2-A0A2-7DA6-E5B6448597B4}"/>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a16="http://schemas.microsoft.com/office/drawing/2014/main" id="{4DFCD617-416D-2214-6FE4-3EDC7CA6345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 name="Freeform 137">
                  <a:extLst>
                    <a:ext uri="{FF2B5EF4-FFF2-40B4-BE49-F238E27FC236}">
                      <a16:creationId xmlns:a16="http://schemas.microsoft.com/office/drawing/2014/main" id="{8C7161B4-9A97-697C-4547-12D9432DA6BF}"/>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 name="Freeform 138">
                  <a:extLst>
                    <a:ext uri="{FF2B5EF4-FFF2-40B4-BE49-F238E27FC236}">
                      <a16:creationId xmlns:a16="http://schemas.microsoft.com/office/drawing/2014/main" id="{19C562BC-EFDF-EBAE-9A7E-8DF94A80C7CA}"/>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 name="Freeform 139">
                  <a:extLst>
                    <a:ext uri="{FF2B5EF4-FFF2-40B4-BE49-F238E27FC236}">
                      <a16:creationId xmlns:a16="http://schemas.microsoft.com/office/drawing/2014/main" id="{9A4BFB1E-484D-6902-9DF7-C7F9BE57109E}"/>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 name="Freeform 140">
                  <a:extLst>
                    <a:ext uri="{FF2B5EF4-FFF2-40B4-BE49-F238E27FC236}">
                      <a16:creationId xmlns:a16="http://schemas.microsoft.com/office/drawing/2014/main" id="{38666D86-04A2-21E5-B1B1-1687A2C1EAC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2" name="Freeform 141">
                  <a:extLst>
                    <a:ext uri="{FF2B5EF4-FFF2-40B4-BE49-F238E27FC236}">
                      <a16:creationId xmlns:a16="http://schemas.microsoft.com/office/drawing/2014/main" id="{99A0AA88-B26A-6F7C-61FB-A735C070EB00}"/>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3" name="Freeform 142">
                  <a:extLst>
                    <a:ext uri="{FF2B5EF4-FFF2-40B4-BE49-F238E27FC236}">
                      <a16:creationId xmlns:a16="http://schemas.microsoft.com/office/drawing/2014/main" id="{06B28E92-EE25-A468-799E-A74D848CF00A}"/>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4" name="Freeform 143">
                  <a:extLst>
                    <a:ext uri="{FF2B5EF4-FFF2-40B4-BE49-F238E27FC236}">
                      <a16:creationId xmlns:a16="http://schemas.microsoft.com/office/drawing/2014/main" id="{43F4DAE0-2592-C0F9-4478-7BA43338D1F3}"/>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5" name="Freeform 144">
                  <a:extLst>
                    <a:ext uri="{FF2B5EF4-FFF2-40B4-BE49-F238E27FC236}">
                      <a16:creationId xmlns:a16="http://schemas.microsoft.com/office/drawing/2014/main" id="{337C240B-7B3D-110C-1D61-C9A59866EFC5}"/>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6" name="Freeform 145">
                  <a:extLst>
                    <a:ext uri="{FF2B5EF4-FFF2-40B4-BE49-F238E27FC236}">
                      <a16:creationId xmlns:a16="http://schemas.microsoft.com/office/drawing/2014/main" id="{0027CCE0-34B2-0437-1F09-3335E7034C7F}"/>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7" name="Freeform 146">
                  <a:extLst>
                    <a:ext uri="{FF2B5EF4-FFF2-40B4-BE49-F238E27FC236}">
                      <a16:creationId xmlns:a16="http://schemas.microsoft.com/office/drawing/2014/main" id="{74F9619C-2135-07E3-299D-A8505B3DF1EA}"/>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8" name="Freeform 147">
                  <a:extLst>
                    <a:ext uri="{FF2B5EF4-FFF2-40B4-BE49-F238E27FC236}">
                      <a16:creationId xmlns:a16="http://schemas.microsoft.com/office/drawing/2014/main" id="{BDCD598D-EB5D-9284-FACA-717A65081B50}"/>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9" name="Freeform 148">
                  <a:extLst>
                    <a:ext uri="{FF2B5EF4-FFF2-40B4-BE49-F238E27FC236}">
                      <a16:creationId xmlns:a16="http://schemas.microsoft.com/office/drawing/2014/main" id="{09AF5643-9FE3-6A53-0B62-542E6068EE48}"/>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0" name="Freeform 149">
                  <a:extLst>
                    <a:ext uri="{FF2B5EF4-FFF2-40B4-BE49-F238E27FC236}">
                      <a16:creationId xmlns:a16="http://schemas.microsoft.com/office/drawing/2014/main" id="{B83C34A7-A7CB-793C-FB2C-06066816FBCF}"/>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1" name="Oval 150">
                  <a:extLst>
                    <a:ext uri="{FF2B5EF4-FFF2-40B4-BE49-F238E27FC236}">
                      <a16:creationId xmlns:a16="http://schemas.microsoft.com/office/drawing/2014/main" id="{703467A6-9414-29DC-FC41-66CFA38241B5}"/>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2" name="Oval 151">
                  <a:extLst>
                    <a:ext uri="{FF2B5EF4-FFF2-40B4-BE49-F238E27FC236}">
                      <a16:creationId xmlns:a16="http://schemas.microsoft.com/office/drawing/2014/main" id="{0A15B9D9-0A9E-938D-C01A-7CD13423A9BE}"/>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34" name="Picture 152">
                  <a:extLst>
                    <a:ext uri="{FF2B5EF4-FFF2-40B4-BE49-F238E27FC236}">
                      <a16:creationId xmlns:a16="http://schemas.microsoft.com/office/drawing/2014/main" id="{F1A49A80-01DE-201F-A851-976E018AC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a16="http://schemas.microsoft.com/office/drawing/2014/main" id="{D4B4A285-DADA-0A30-088C-3E2F97CF3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a16="http://schemas.microsoft.com/office/drawing/2014/main" id="{E80E6294-8A70-90E5-21D0-2A10520BBC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a16="http://schemas.microsoft.com/office/drawing/2014/main" id="{AC376E14-CD9E-21A0-B8F4-56B053557C96}"/>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8" name="Freeform 160">
                  <a:extLst>
                    <a:ext uri="{FF2B5EF4-FFF2-40B4-BE49-F238E27FC236}">
                      <a16:creationId xmlns:a16="http://schemas.microsoft.com/office/drawing/2014/main" id="{02166C14-C074-F44D-302D-6975FC80173F}"/>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9" name="Freeform 161">
                  <a:extLst>
                    <a:ext uri="{FF2B5EF4-FFF2-40B4-BE49-F238E27FC236}">
                      <a16:creationId xmlns:a16="http://schemas.microsoft.com/office/drawing/2014/main" id="{6448F45A-5C4A-ECD7-BA42-C39ACA98C333}"/>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0" name="Freeform 162">
                  <a:extLst>
                    <a:ext uri="{FF2B5EF4-FFF2-40B4-BE49-F238E27FC236}">
                      <a16:creationId xmlns:a16="http://schemas.microsoft.com/office/drawing/2014/main" id="{B1A7A9C8-9168-0ED4-7AB2-4B1F4E3E2F76}"/>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1" name="Freeform 163">
                  <a:extLst>
                    <a:ext uri="{FF2B5EF4-FFF2-40B4-BE49-F238E27FC236}">
                      <a16:creationId xmlns:a16="http://schemas.microsoft.com/office/drawing/2014/main" id="{BD9B3E45-3380-31E3-F3BF-0EA66C0AB8BD}"/>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2" name="Freeform 164">
                  <a:extLst>
                    <a:ext uri="{FF2B5EF4-FFF2-40B4-BE49-F238E27FC236}">
                      <a16:creationId xmlns:a16="http://schemas.microsoft.com/office/drawing/2014/main" id="{65BC29AC-C178-70A0-FC63-8589F320CFC5}"/>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3" name="Freeform 165">
                  <a:extLst>
                    <a:ext uri="{FF2B5EF4-FFF2-40B4-BE49-F238E27FC236}">
                      <a16:creationId xmlns:a16="http://schemas.microsoft.com/office/drawing/2014/main" id="{F345EED9-2F17-BB74-5C25-56BC3934E427}"/>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4" name="Freeform 166">
                  <a:extLst>
                    <a:ext uri="{FF2B5EF4-FFF2-40B4-BE49-F238E27FC236}">
                      <a16:creationId xmlns:a16="http://schemas.microsoft.com/office/drawing/2014/main" id="{D80544FC-03E1-5F21-7632-C5DC978023BD}"/>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5" name="Freeform 167">
                  <a:extLst>
                    <a:ext uri="{FF2B5EF4-FFF2-40B4-BE49-F238E27FC236}">
                      <a16:creationId xmlns:a16="http://schemas.microsoft.com/office/drawing/2014/main" id="{D7A5697F-106E-F356-8290-78E5D1D4DCDD}"/>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6" name="Freeform 168">
                  <a:extLst>
                    <a:ext uri="{FF2B5EF4-FFF2-40B4-BE49-F238E27FC236}">
                      <a16:creationId xmlns:a16="http://schemas.microsoft.com/office/drawing/2014/main" id="{8F48E0B3-6C7E-361E-F3E3-30B733D12631}"/>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7" name="Freeform 169">
                  <a:extLst>
                    <a:ext uri="{FF2B5EF4-FFF2-40B4-BE49-F238E27FC236}">
                      <a16:creationId xmlns:a16="http://schemas.microsoft.com/office/drawing/2014/main" id="{F760559B-C3FA-7F28-017D-53274EC0415A}"/>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8" name="Freeform 170">
                  <a:extLst>
                    <a:ext uri="{FF2B5EF4-FFF2-40B4-BE49-F238E27FC236}">
                      <a16:creationId xmlns:a16="http://schemas.microsoft.com/office/drawing/2014/main" id="{14F8B8B8-DE97-32FF-FBDF-E5F2DDDC0046}"/>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9" name="Freeform 171">
                  <a:extLst>
                    <a:ext uri="{FF2B5EF4-FFF2-40B4-BE49-F238E27FC236}">
                      <a16:creationId xmlns:a16="http://schemas.microsoft.com/office/drawing/2014/main" id="{8744F11F-03C6-514C-DC12-0F1566DFC402}"/>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0" name="Freeform 172">
                  <a:extLst>
                    <a:ext uri="{FF2B5EF4-FFF2-40B4-BE49-F238E27FC236}">
                      <a16:creationId xmlns:a16="http://schemas.microsoft.com/office/drawing/2014/main" id="{692AE545-73C3-8319-26A7-C72E537BB99A}"/>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1" name="Freeform 173">
                  <a:extLst>
                    <a:ext uri="{FF2B5EF4-FFF2-40B4-BE49-F238E27FC236}">
                      <a16:creationId xmlns:a16="http://schemas.microsoft.com/office/drawing/2014/main" id="{618CC1D0-168C-5687-A3DB-0895A3C98C34}"/>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2" name="Rectangle 174">
                  <a:extLst>
                    <a:ext uri="{FF2B5EF4-FFF2-40B4-BE49-F238E27FC236}">
                      <a16:creationId xmlns:a16="http://schemas.microsoft.com/office/drawing/2014/main" id="{A2FF9840-7241-51A1-A95A-3FE7189AE540}"/>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3" name="Freeform 175">
                  <a:extLst>
                    <a:ext uri="{FF2B5EF4-FFF2-40B4-BE49-F238E27FC236}">
                      <a16:creationId xmlns:a16="http://schemas.microsoft.com/office/drawing/2014/main" id="{524EF28F-F165-8CFB-52A2-B73D8C013A65}"/>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4" name="Freeform 176">
                  <a:extLst>
                    <a:ext uri="{FF2B5EF4-FFF2-40B4-BE49-F238E27FC236}">
                      <a16:creationId xmlns:a16="http://schemas.microsoft.com/office/drawing/2014/main" id="{43EA81D4-5DF0-CA75-5333-BE931F963E25}"/>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5" name="Freeform 177">
                  <a:extLst>
                    <a:ext uri="{FF2B5EF4-FFF2-40B4-BE49-F238E27FC236}">
                      <a16:creationId xmlns:a16="http://schemas.microsoft.com/office/drawing/2014/main" id="{0FA636F0-7822-4839-E73B-ED1B2C8F348F}"/>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6" name="Freeform 178">
                  <a:extLst>
                    <a:ext uri="{FF2B5EF4-FFF2-40B4-BE49-F238E27FC236}">
                      <a16:creationId xmlns:a16="http://schemas.microsoft.com/office/drawing/2014/main" id="{B12C2A0E-CD1B-D20C-05DE-6DEA612F2379}"/>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7" name="Freeform 179">
                  <a:extLst>
                    <a:ext uri="{FF2B5EF4-FFF2-40B4-BE49-F238E27FC236}">
                      <a16:creationId xmlns:a16="http://schemas.microsoft.com/office/drawing/2014/main" id="{09CFB41F-3620-6E6C-8039-0403BA26D2B6}"/>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8" name="Freeform 180">
                  <a:extLst>
                    <a:ext uri="{FF2B5EF4-FFF2-40B4-BE49-F238E27FC236}">
                      <a16:creationId xmlns:a16="http://schemas.microsoft.com/office/drawing/2014/main" id="{6DF7270E-556E-C612-8A44-43815EB5847A}"/>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9" name="Freeform 181">
                  <a:extLst>
                    <a:ext uri="{FF2B5EF4-FFF2-40B4-BE49-F238E27FC236}">
                      <a16:creationId xmlns:a16="http://schemas.microsoft.com/office/drawing/2014/main" id="{DBE6EC77-39BE-4E50-8654-440C6EA5E8E5}"/>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0" name="Freeform 182">
                  <a:extLst>
                    <a:ext uri="{FF2B5EF4-FFF2-40B4-BE49-F238E27FC236}">
                      <a16:creationId xmlns:a16="http://schemas.microsoft.com/office/drawing/2014/main" id="{5AA4AB04-2571-2B62-02E8-373C737601DB}"/>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1" name="Freeform 183">
                  <a:extLst>
                    <a:ext uri="{FF2B5EF4-FFF2-40B4-BE49-F238E27FC236}">
                      <a16:creationId xmlns:a16="http://schemas.microsoft.com/office/drawing/2014/main" id="{90C1A85F-C0CE-69BB-C338-B251D6498D48}"/>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2" name="Freeform 184">
                  <a:extLst>
                    <a:ext uri="{FF2B5EF4-FFF2-40B4-BE49-F238E27FC236}">
                      <a16:creationId xmlns:a16="http://schemas.microsoft.com/office/drawing/2014/main" id="{CF933331-3314-A9A3-EE53-4C3D481ADB57}"/>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3" name="Freeform 185">
                  <a:extLst>
                    <a:ext uri="{FF2B5EF4-FFF2-40B4-BE49-F238E27FC236}">
                      <a16:creationId xmlns:a16="http://schemas.microsoft.com/office/drawing/2014/main" id="{EADC0132-BAAE-FFAB-8B4B-3BE8645B7626}"/>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4" name="Freeform 186">
                  <a:extLst>
                    <a:ext uri="{FF2B5EF4-FFF2-40B4-BE49-F238E27FC236}">
                      <a16:creationId xmlns:a16="http://schemas.microsoft.com/office/drawing/2014/main" id="{58C76B3A-B497-BCED-DED9-3FD705634F5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5" name="Freeform 187">
                  <a:extLst>
                    <a:ext uri="{FF2B5EF4-FFF2-40B4-BE49-F238E27FC236}">
                      <a16:creationId xmlns:a16="http://schemas.microsoft.com/office/drawing/2014/main" id="{61D9B7C1-9F50-9E6E-4BEE-3C3F5CD61C8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6" name="Freeform 188">
                  <a:extLst>
                    <a:ext uri="{FF2B5EF4-FFF2-40B4-BE49-F238E27FC236}">
                      <a16:creationId xmlns:a16="http://schemas.microsoft.com/office/drawing/2014/main" id="{81B030B4-4BD3-8896-ED54-C0A8A3232269}"/>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7" name="Freeform 189">
                  <a:extLst>
                    <a:ext uri="{FF2B5EF4-FFF2-40B4-BE49-F238E27FC236}">
                      <a16:creationId xmlns:a16="http://schemas.microsoft.com/office/drawing/2014/main" id="{D3258D27-D208-4EFF-4CC3-2D147AD5B4C6}"/>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8" name="Freeform 190">
                  <a:extLst>
                    <a:ext uri="{FF2B5EF4-FFF2-40B4-BE49-F238E27FC236}">
                      <a16:creationId xmlns:a16="http://schemas.microsoft.com/office/drawing/2014/main" id="{9DEE1A94-270A-296C-4923-8A1215489DC6}"/>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9" name="Freeform 191">
                  <a:extLst>
                    <a:ext uri="{FF2B5EF4-FFF2-40B4-BE49-F238E27FC236}">
                      <a16:creationId xmlns:a16="http://schemas.microsoft.com/office/drawing/2014/main" id="{70EB5EF2-C87B-7489-8980-18FC92D8B83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0" name="Freeform 192">
                  <a:extLst>
                    <a:ext uri="{FF2B5EF4-FFF2-40B4-BE49-F238E27FC236}">
                      <a16:creationId xmlns:a16="http://schemas.microsoft.com/office/drawing/2014/main" id="{94E5C3E2-852D-11AF-E309-780EE589C80D}"/>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1" name="Freeform 193">
                  <a:extLst>
                    <a:ext uri="{FF2B5EF4-FFF2-40B4-BE49-F238E27FC236}">
                      <a16:creationId xmlns:a16="http://schemas.microsoft.com/office/drawing/2014/main" id="{A208662A-AA96-6685-054A-12A4D2AF16F7}"/>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2" name="Freeform 194">
                  <a:extLst>
                    <a:ext uri="{FF2B5EF4-FFF2-40B4-BE49-F238E27FC236}">
                      <a16:creationId xmlns:a16="http://schemas.microsoft.com/office/drawing/2014/main" id="{6391E073-4773-4FD0-5E52-770E96283AAB}"/>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3" name="Freeform 195">
                  <a:extLst>
                    <a:ext uri="{FF2B5EF4-FFF2-40B4-BE49-F238E27FC236}">
                      <a16:creationId xmlns:a16="http://schemas.microsoft.com/office/drawing/2014/main" id="{32414473-D3E3-1E60-5A8D-C52D9E731698}"/>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4" name="Freeform 196">
                  <a:extLst>
                    <a:ext uri="{FF2B5EF4-FFF2-40B4-BE49-F238E27FC236}">
                      <a16:creationId xmlns:a16="http://schemas.microsoft.com/office/drawing/2014/main" id="{80FED4A3-6CCA-5A35-84A4-39115BB25337}"/>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5" name="Freeform 197">
                  <a:extLst>
                    <a:ext uri="{FF2B5EF4-FFF2-40B4-BE49-F238E27FC236}">
                      <a16:creationId xmlns:a16="http://schemas.microsoft.com/office/drawing/2014/main" id="{9EDF26A5-18E6-80DF-78B0-EC860B456DBC}"/>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6" name="Freeform 198">
                  <a:extLst>
                    <a:ext uri="{FF2B5EF4-FFF2-40B4-BE49-F238E27FC236}">
                      <a16:creationId xmlns:a16="http://schemas.microsoft.com/office/drawing/2014/main" id="{89586D46-1D65-76EB-E3F9-7092FF139DBE}"/>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7" name="Freeform 199">
                  <a:extLst>
                    <a:ext uri="{FF2B5EF4-FFF2-40B4-BE49-F238E27FC236}">
                      <a16:creationId xmlns:a16="http://schemas.microsoft.com/office/drawing/2014/main" id="{AC0C91C0-C901-7D5B-1FD2-DDBFF66B8D8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8" name="Freeform 200">
                  <a:extLst>
                    <a:ext uri="{FF2B5EF4-FFF2-40B4-BE49-F238E27FC236}">
                      <a16:creationId xmlns:a16="http://schemas.microsoft.com/office/drawing/2014/main" id="{882295C7-8B68-FF28-2A37-2E0AF88E49DC}"/>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9" name="Freeform 201">
                  <a:extLst>
                    <a:ext uri="{FF2B5EF4-FFF2-40B4-BE49-F238E27FC236}">
                      <a16:creationId xmlns:a16="http://schemas.microsoft.com/office/drawing/2014/main" id="{547B7193-5CC9-242B-1CFA-D6E00CC006A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0" name="Freeform 202">
                  <a:extLst>
                    <a:ext uri="{FF2B5EF4-FFF2-40B4-BE49-F238E27FC236}">
                      <a16:creationId xmlns:a16="http://schemas.microsoft.com/office/drawing/2014/main" id="{FAB62D90-63B6-230D-C202-2FA6C8496DAC}"/>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1" name="Freeform 203">
                  <a:extLst>
                    <a:ext uri="{FF2B5EF4-FFF2-40B4-BE49-F238E27FC236}">
                      <a16:creationId xmlns:a16="http://schemas.microsoft.com/office/drawing/2014/main" id="{9CD11C9D-70F3-DED3-20BA-5BA407816399}"/>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2" name="Freeform 204">
                  <a:extLst>
                    <a:ext uri="{FF2B5EF4-FFF2-40B4-BE49-F238E27FC236}">
                      <a16:creationId xmlns:a16="http://schemas.microsoft.com/office/drawing/2014/main" id="{92A02CF8-61F7-F453-A672-0C9D4FA1C9AA}"/>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3" name="Freeform 205">
                  <a:extLst>
                    <a:ext uri="{FF2B5EF4-FFF2-40B4-BE49-F238E27FC236}">
                      <a16:creationId xmlns:a16="http://schemas.microsoft.com/office/drawing/2014/main" id="{ACCE77FA-8B12-A0D0-5E30-F2897F85DD7E}"/>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4" name="Freeform 206">
                  <a:extLst>
                    <a:ext uri="{FF2B5EF4-FFF2-40B4-BE49-F238E27FC236}">
                      <a16:creationId xmlns:a16="http://schemas.microsoft.com/office/drawing/2014/main" id="{19C73E19-C2AE-04BB-68CE-94E67047B27D}"/>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5" name="Freeform 207">
                  <a:extLst>
                    <a:ext uri="{FF2B5EF4-FFF2-40B4-BE49-F238E27FC236}">
                      <a16:creationId xmlns:a16="http://schemas.microsoft.com/office/drawing/2014/main" id="{FD345652-D652-4FD7-95F1-A71F84EE3FC4}"/>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6" name="Freeform 208">
                  <a:extLst>
                    <a:ext uri="{FF2B5EF4-FFF2-40B4-BE49-F238E27FC236}">
                      <a16:creationId xmlns:a16="http://schemas.microsoft.com/office/drawing/2014/main" id="{BF683EAA-322C-0285-EED1-84DC9B613437}"/>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7" name="Freeform 209">
                  <a:extLst>
                    <a:ext uri="{FF2B5EF4-FFF2-40B4-BE49-F238E27FC236}">
                      <a16:creationId xmlns:a16="http://schemas.microsoft.com/office/drawing/2014/main" id="{4090E921-4CD8-A7E6-F7BF-11ED59F8ED6A}"/>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8" name="Freeform 210">
                  <a:extLst>
                    <a:ext uri="{FF2B5EF4-FFF2-40B4-BE49-F238E27FC236}">
                      <a16:creationId xmlns:a16="http://schemas.microsoft.com/office/drawing/2014/main" id="{89C40C30-88EB-44FE-0D7B-599D9AF2037C}"/>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9" name="Freeform 211">
                  <a:extLst>
                    <a:ext uri="{FF2B5EF4-FFF2-40B4-BE49-F238E27FC236}">
                      <a16:creationId xmlns:a16="http://schemas.microsoft.com/office/drawing/2014/main" id="{BA8A53E4-1380-2121-8216-CBA95DCB0F38}"/>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0" name="Freeform 212">
                  <a:extLst>
                    <a:ext uri="{FF2B5EF4-FFF2-40B4-BE49-F238E27FC236}">
                      <a16:creationId xmlns:a16="http://schemas.microsoft.com/office/drawing/2014/main" id="{11E3D8C1-0259-A688-F739-B9C09F99404B}"/>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1" name="Freeform 213">
                  <a:extLst>
                    <a:ext uri="{FF2B5EF4-FFF2-40B4-BE49-F238E27FC236}">
                      <a16:creationId xmlns:a16="http://schemas.microsoft.com/office/drawing/2014/main" id="{8C4762D2-BED7-C865-83F0-C6D7CB24C86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2" name="Freeform 214">
                  <a:extLst>
                    <a:ext uri="{FF2B5EF4-FFF2-40B4-BE49-F238E27FC236}">
                      <a16:creationId xmlns:a16="http://schemas.microsoft.com/office/drawing/2014/main" id="{9D08BD64-917D-CDF7-16CB-239AED3E072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3" name="Freeform 215">
                  <a:extLst>
                    <a:ext uri="{FF2B5EF4-FFF2-40B4-BE49-F238E27FC236}">
                      <a16:creationId xmlns:a16="http://schemas.microsoft.com/office/drawing/2014/main" id="{E2891EDE-1FD6-0EFF-070F-1A9CB1A78D00}"/>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4" name="Freeform 216">
                  <a:extLst>
                    <a:ext uri="{FF2B5EF4-FFF2-40B4-BE49-F238E27FC236}">
                      <a16:creationId xmlns:a16="http://schemas.microsoft.com/office/drawing/2014/main" id="{FC4BCB48-9DC7-CF88-BF4C-D94C6F512E47}"/>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5" name="Freeform 217">
                  <a:extLst>
                    <a:ext uri="{FF2B5EF4-FFF2-40B4-BE49-F238E27FC236}">
                      <a16:creationId xmlns:a16="http://schemas.microsoft.com/office/drawing/2014/main" id="{87DAF495-12C6-2775-48BA-6D3F8358B203}"/>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6" name="Freeform 218">
                  <a:extLst>
                    <a:ext uri="{FF2B5EF4-FFF2-40B4-BE49-F238E27FC236}">
                      <a16:creationId xmlns:a16="http://schemas.microsoft.com/office/drawing/2014/main" id="{A7D6AB79-92E6-5C88-79C4-03EDFCB0ABF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7" name="Freeform 219">
                  <a:extLst>
                    <a:ext uri="{FF2B5EF4-FFF2-40B4-BE49-F238E27FC236}">
                      <a16:creationId xmlns:a16="http://schemas.microsoft.com/office/drawing/2014/main" id="{0B4807E3-1D15-D8AD-7575-8A51E130B922}"/>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8" name="Freeform 220">
                  <a:extLst>
                    <a:ext uri="{FF2B5EF4-FFF2-40B4-BE49-F238E27FC236}">
                      <a16:creationId xmlns:a16="http://schemas.microsoft.com/office/drawing/2014/main" id="{9BC8A5FF-1E03-7D75-CA28-7ABDA8C4CE96}"/>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9" name="Freeform 221">
                  <a:extLst>
                    <a:ext uri="{FF2B5EF4-FFF2-40B4-BE49-F238E27FC236}">
                      <a16:creationId xmlns:a16="http://schemas.microsoft.com/office/drawing/2014/main" id="{3224E3E3-602F-B99D-E986-348B8B22D7D4}"/>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0" name="Freeform 222">
                  <a:extLst>
                    <a:ext uri="{FF2B5EF4-FFF2-40B4-BE49-F238E27FC236}">
                      <a16:creationId xmlns:a16="http://schemas.microsoft.com/office/drawing/2014/main" id="{172A8D9E-D60C-F2B5-68F1-2D87E3F28FB1}"/>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1" name="Freeform 223">
                  <a:extLst>
                    <a:ext uri="{FF2B5EF4-FFF2-40B4-BE49-F238E27FC236}">
                      <a16:creationId xmlns:a16="http://schemas.microsoft.com/office/drawing/2014/main" id="{B34A4B56-24C2-4962-B427-8B2406939F90}"/>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2" name="Freeform 224">
                  <a:extLst>
                    <a:ext uri="{FF2B5EF4-FFF2-40B4-BE49-F238E27FC236}">
                      <a16:creationId xmlns:a16="http://schemas.microsoft.com/office/drawing/2014/main" id="{D9A64346-31F8-7B4C-DF93-A5119551ADE2}"/>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3" name="Freeform 225">
                  <a:extLst>
                    <a:ext uri="{FF2B5EF4-FFF2-40B4-BE49-F238E27FC236}">
                      <a16:creationId xmlns:a16="http://schemas.microsoft.com/office/drawing/2014/main" id="{63765201-8272-CA16-E879-C43F60249C0A}"/>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4" name="Freeform 226">
                  <a:extLst>
                    <a:ext uri="{FF2B5EF4-FFF2-40B4-BE49-F238E27FC236}">
                      <a16:creationId xmlns:a16="http://schemas.microsoft.com/office/drawing/2014/main" id="{D562FAA4-0E9A-88C9-1374-0D99B72BE8A8}"/>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5" name="Freeform 227">
                  <a:extLst>
                    <a:ext uri="{FF2B5EF4-FFF2-40B4-BE49-F238E27FC236}">
                      <a16:creationId xmlns:a16="http://schemas.microsoft.com/office/drawing/2014/main" id="{74E553C8-8C35-0C06-9FB4-DF5802316969}"/>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6" name="Freeform 228">
                  <a:extLst>
                    <a:ext uri="{FF2B5EF4-FFF2-40B4-BE49-F238E27FC236}">
                      <a16:creationId xmlns:a16="http://schemas.microsoft.com/office/drawing/2014/main" id="{B7CEB93C-BB11-6EE3-24A4-FC8FF3FC345E}"/>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7" name="Freeform 229">
                  <a:extLst>
                    <a:ext uri="{FF2B5EF4-FFF2-40B4-BE49-F238E27FC236}">
                      <a16:creationId xmlns:a16="http://schemas.microsoft.com/office/drawing/2014/main" id="{114ABE1C-D92B-79EE-864F-3F93DBE048B1}"/>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8" name="Freeform 230">
                  <a:extLst>
                    <a:ext uri="{FF2B5EF4-FFF2-40B4-BE49-F238E27FC236}">
                      <a16:creationId xmlns:a16="http://schemas.microsoft.com/office/drawing/2014/main" id="{1A6F3A63-D5EC-13FE-2CE5-2E89B5913ECE}"/>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9" name="Freeform 231">
                  <a:extLst>
                    <a:ext uri="{FF2B5EF4-FFF2-40B4-BE49-F238E27FC236}">
                      <a16:creationId xmlns:a16="http://schemas.microsoft.com/office/drawing/2014/main" id="{CF7E25F5-FAA3-671D-5DBD-4A4CCCC0E99F}"/>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0" name="Freeform 232">
                  <a:extLst>
                    <a:ext uri="{FF2B5EF4-FFF2-40B4-BE49-F238E27FC236}">
                      <a16:creationId xmlns:a16="http://schemas.microsoft.com/office/drawing/2014/main" id="{D7AE02D9-AD5A-CDE7-965F-748A60E81480}"/>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1" name="Freeform 233">
                  <a:extLst>
                    <a:ext uri="{FF2B5EF4-FFF2-40B4-BE49-F238E27FC236}">
                      <a16:creationId xmlns:a16="http://schemas.microsoft.com/office/drawing/2014/main" id="{475F8C37-A703-5C8B-A136-BF9EEE0601A2}"/>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2" name="Freeform 234">
                  <a:extLst>
                    <a:ext uri="{FF2B5EF4-FFF2-40B4-BE49-F238E27FC236}">
                      <a16:creationId xmlns:a16="http://schemas.microsoft.com/office/drawing/2014/main" id="{CBFD195F-1818-AB87-E054-F75F02D238B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3" name="Freeform 235">
                  <a:extLst>
                    <a:ext uri="{FF2B5EF4-FFF2-40B4-BE49-F238E27FC236}">
                      <a16:creationId xmlns:a16="http://schemas.microsoft.com/office/drawing/2014/main" id="{ACFE7F05-9366-4F1E-FAE3-1A5B5D668B7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4" name="Freeform 236">
                  <a:extLst>
                    <a:ext uri="{FF2B5EF4-FFF2-40B4-BE49-F238E27FC236}">
                      <a16:creationId xmlns:a16="http://schemas.microsoft.com/office/drawing/2014/main" id="{67D02D42-2AA8-2C80-4A65-02FFDF3BDED0}"/>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5" name="Freeform 237">
                  <a:extLst>
                    <a:ext uri="{FF2B5EF4-FFF2-40B4-BE49-F238E27FC236}">
                      <a16:creationId xmlns:a16="http://schemas.microsoft.com/office/drawing/2014/main" id="{92E03CB5-9E9C-F88E-7517-E172115870D0}"/>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6" name="Freeform 238">
                  <a:extLst>
                    <a:ext uri="{FF2B5EF4-FFF2-40B4-BE49-F238E27FC236}">
                      <a16:creationId xmlns:a16="http://schemas.microsoft.com/office/drawing/2014/main" id="{10368472-E56E-9826-6BC4-B4C53E875CDA}"/>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7" name="Freeform 239">
                  <a:extLst>
                    <a:ext uri="{FF2B5EF4-FFF2-40B4-BE49-F238E27FC236}">
                      <a16:creationId xmlns:a16="http://schemas.microsoft.com/office/drawing/2014/main" id="{78CC4C7D-190F-517A-1483-BC207AE93FEA}"/>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8" name="Freeform 240">
                  <a:extLst>
                    <a:ext uri="{FF2B5EF4-FFF2-40B4-BE49-F238E27FC236}">
                      <a16:creationId xmlns:a16="http://schemas.microsoft.com/office/drawing/2014/main" id="{84DE9106-0FB4-86AD-B54E-219784510BD9}"/>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9" name="Freeform 241">
                  <a:extLst>
                    <a:ext uri="{FF2B5EF4-FFF2-40B4-BE49-F238E27FC236}">
                      <a16:creationId xmlns:a16="http://schemas.microsoft.com/office/drawing/2014/main" id="{7C6EE154-DFE3-4730-D3CC-0E344B82BA60}"/>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0" name="Freeform 242">
                  <a:extLst>
                    <a:ext uri="{FF2B5EF4-FFF2-40B4-BE49-F238E27FC236}">
                      <a16:creationId xmlns:a16="http://schemas.microsoft.com/office/drawing/2014/main" id="{B47A6F2F-96CC-8C1D-C1DA-E65FA02BB97B}"/>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1" name="Freeform 243">
                  <a:extLst>
                    <a:ext uri="{FF2B5EF4-FFF2-40B4-BE49-F238E27FC236}">
                      <a16:creationId xmlns:a16="http://schemas.microsoft.com/office/drawing/2014/main" id="{D0213A3E-4A37-E686-2148-1FA1D98EBAB8}"/>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2" name="Freeform 244">
                  <a:extLst>
                    <a:ext uri="{FF2B5EF4-FFF2-40B4-BE49-F238E27FC236}">
                      <a16:creationId xmlns:a16="http://schemas.microsoft.com/office/drawing/2014/main" id="{57C82705-2F9F-AD2F-12C4-0A21D9A9437E}"/>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3" name="Freeform 245">
                  <a:extLst>
                    <a:ext uri="{FF2B5EF4-FFF2-40B4-BE49-F238E27FC236}">
                      <a16:creationId xmlns:a16="http://schemas.microsoft.com/office/drawing/2014/main" id="{E11B89C2-09A7-3921-5AE7-B025F665EB49}"/>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4" name="Freeform 246">
                  <a:extLst>
                    <a:ext uri="{FF2B5EF4-FFF2-40B4-BE49-F238E27FC236}">
                      <a16:creationId xmlns:a16="http://schemas.microsoft.com/office/drawing/2014/main" id="{392C745B-8CEA-8A25-0BD4-C91999FC913C}"/>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5" name="Freeform 247">
                  <a:extLst>
                    <a:ext uri="{FF2B5EF4-FFF2-40B4-BE49-F238E27FC236}">
                      <a16:creationId xmlns:a16="http://schemas.microsoft.com/office/drawing/2014/main" id="{2730F8F2-6600-1289-1BBB-0D5486CCB422}"/>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6" name="Freeform 248">
                  <a:extLst>
                    <a:ext uri="{FF2B5EF4-FFF2-40B4-BE49-F238E27FC236}">
                      <a16:creationId xmlns:a16="http://schemas.microsoft.com/office/drawing/2014/main" id="{94F4582C-F441-827E-6BD2-2C362FF3CCC1}"/>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7" name="Freeform 249">
                  <a:extLst>
                    <a:ext uri="{FF2B5EF4-FFF2-40B4-BE49-F238E27FC236}">
                      <a16:creationId xmlns:a16="http://schemas.microsoft.com/office/drawing/2014/main" id="{342DDEC0-2E92-EF12-F35D-51EDED4C651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8" name="Freeform 250">
                  <a:extLst>
                    <a:ext uri="{FF2B5EF4-FFF2-40B4-BE49-F238E27FC236}">
                      <a16:creationId xmlns:a16="http://schemas.microsoft.com/office/drawing/2014/main" id="{4580B9CB-9629-065B-6A62-6B66EF9A68E0}"/>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9" name="Freeform 251">
                  <a:extLst>
                    <a:ext uri="{FF2B5EF4-FFF2-40B4-BE49-F238E27FC236}">
                      <a16:creationId xmlns:a16="http://schemas.microsoft.com/office/drawing/2014/main" id="{7304CAF4-0242-86B8-9881-4F3728A3EFC2}"/>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0" name="Freeform 252">
                  <a:extLst>
                    <a:ext uri="{FF2B5EF4-FFF2-40B4-BE49-F238E27FC236}">
                      <a16:creationId xmlns:a16="http://schemas.microsoft.com/office/drawing/2014/main" id="{91F1ACFD-ED64-919F-1256-8C3442BEDAA7}"/>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1" name="Freeform 253">
                  <a:extLst>
                    <a:ext uri="{FF2B5EF4-FFF2-40B4-BE49-F238E27FC236}">
                      <a16:creationId xmlns:a16="http://schemas.microsoft.com/office/drawing/2014/main" id="{741972F9-3186-4656-8126-97689785332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2" name="Freeform 254">
                  <a:extLst>
                    <a:ext uri="{FF2B5EF4-FFF2-40B4-BE49-F238E27FC236}">
                      <a16:creationId xmlns:a16="http://schemas.microsoft.com/office/drawing/2014/main" id="{80A6D2F4-888D-A12F-C938-E8BE3560C9FB}"/>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3" name="Freeform 255">
                  <a:extLst>
                    <a:ext uri="{FF2B5EF4-FFF2-40B4-BE49-F238E27FC236}">
                      <a16:creationId xmlns:a16="http://schemas.microsoft.com/office/drawing/2014/main" id="{BD0069F5-9FD6-46AB-48CB-BFEC8E1246B9}"/>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4" name="Freeform 256">
                  <a:extLst>
                    <a:ext uri="{FF2B5EF4-FFF2-40B4-BE49-F238E27FC236}">
                      <a16:creationId xmlns:a16="http://schemas.microsoft.com/office/drawing/2014/main" id="{F3E451F4-8B6B-9B4B-C9D4-9BA1C7F5543F}"/>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5" name="Freeform 257">
                  <a:extLst>
                    <a:ext uri="{FF2B5EF4-FFF2-40B4-BE49-F238E27FC236}">
                      <a16:creationId xmlns:a16="http://schemas.microsoft.com/office/drawing/2014/main" id="{ED2FBFF4-3E7E-7E69-C07E-6EC2ABC972EB}"/>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6" name="Freeform 258">
                  <a:extLst>
                    <a:ext uri="{FF2B5EF4-FFF2-40B4-BE49-F238E27FC236}">
                      <a16:creationId xmlns:a16="http://schemas.microsoft.com/office/drawing/2014/main" id="{1774BAEC-EE0C-1B66-EE31-D412E42A1B60}"/>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7" name="Freeform 259">
                  <a:extLst>
                    <a:ext uri="{FF2B5EF4-FFF2-40B4-BE49-F238E27FC236}">
                      <a16:creationId xmlns:a16="http://schemas.microsoft.com/office/drawing/2014/main" id="{02DD7B19-605B-BEB6-59A6-521BD2963F0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8" name="Freeform 260">
                  <a:extLst>
                    <a:ext uri="{FF2B5EF4-FFF2-40B4-BE49-F238E27FC236}">
                      <a16:creationId xmlns:a16="http://schemas.microsoft.com/office/drawing/2014/main" id="{B2474DA3-509C-5D46-CD0D-0F4B2D37A580}"/>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9" name="Freeform 261">
                  <a:extLst>
                    <a:ext uri="{FF2B5EF4-FFF2-40B4-BE49-F238E27FC236}">
                      <a16:creationId xmlns:a16="http://schemas.microsoft.com/office/drawing/2014/main" id="{DC56FFB5-173A-88CB-8508-C91DC1C8E976}"/>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0" name="Freeform 262">
                  <a:extLst>
                    <a:ext uri="{FF2B5EF4-FFF2-40B4-BE49-F238E27FC236}">
                      <a16:creationId xmlns:a16="http://schemas.microsoft.com/office/drawing/2014/main" id="{89AD52BF-E490-27D4-E2F2-70BD53086420}"/>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1" name="Freeform 263">
                  <a:extLst>
                    <a:ext uri="{FF2B5EF4-FFF2-40B4-BE49-F238E27FC236}">
                      <a16:creationId xmlns:a16="http://schemas.microsoft.com/office/drawing/2014/main" id="{6A4BFF21-A75E-A26D-E450-8AF0F2AE2C35}"/>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2" name="Freeform 264">
                  <a:extLst>
                    <a:ext uri="{FF2B5EF4-FFF2-40B4-BE49-F238E27FC236}">
                      <a16:creationId xmlns:a16="http://schemas.microsoft.com/office/drawing/2014/main" id="{40204579-6D99-9E3B-29AF-17120768BB88}"/>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3" name="Freeform 265">
                  <a:extLst>
                    <a:ext uri="{FF2B5EF4-FFF2-40B4-BE49-F238E27FC236}">
                      <a16:creationId xmlns:a16="http://schemas.microsoft.com/office/drawing/2014/main" id="{F6255EE9-5141-31EB-465D-E229B7F840CA}"/>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4" name="Freeform 266">
                  <a:extLst>
                    <a:ext uri="{FF2B5EF4-FFF2-40B4-BE49-F238E27FC236}">
                      <a16:creationId xmlns:a16="http://schemas.microsoft.com/office/drawing/2014/main" id="{9108F6C8-3B76-E4C7-D0F1-CC943363564B}"/>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5" name="Freeform 267">
                  <a:extLst>
                    <a:ext uri="{FF2B5EF4-FFF2-40B4-BE49-F238E27FC236}">
                      <a16:creationId xmlns:a16="http://schemas.microsoft.com/office/drawing/2014/main" id="{931E22AE-7F76-8D82-8E8A-8D3E9FFF5029}"/>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46" name="Picture 268">
                  <a:extLst>
                    <a:ext uri="{FF2B5EF4-FFF2-40B4-BE49-F238E27FC236}">
                      <a16:creationId xmlns:a16="http://schemas.microsoft.com/office/drawing/2014/main" id="{EC0358FA-C87D-06B9-37E4-956FA37583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a16="http://schemas.microsoft.com/office/drawing/2014/main" id="{F892B7B5-B0A0-BC5C-4C23-543718DC99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a16="http://schemas.microsoft.com/office/drawing/2014/main" id="{15392DE4-7583-260C-1ED7-15C65FBC35AD}"/>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9" name="Freeform 271">
                  <a:extLst>
                    <a:ext uri="{FF2B5EF4-FFF2-40B4-BE49-F238E27FC236}">
                      <a16:creationId xmlns:a16="http://schemas.microsoft.com/office/drawing/2014/main" id="{5C8278C9-36BD-8242-31BD-CDDBA6B6112A}"/>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0" name="Freeform 272">
                  <a:extLst>
                    <a:ext uri="{FF2B5EF4-FFF2-40B4-BE49-F238E27FC236}">
                      <a16:creationId xmlns:a16="http://schemas.microsoft.com/office/drawing/2014/main" id="{4CF2F621-E3B6-76FB-2078-98FE27BB69E5}"/>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1" name="Freeform 273">
                  <a:extLst>
                    <a:ext uri="{FF2B5EF4-FFF2-40B4-BE49-F238E27FC236}">
                      <a16:creationId xmlns:a16="http://schemas.microsoft.com/office/drawing/2014/main" id="{32C5DE6C-0BBC-9831-F634-BB13FFFC26FB}"/>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2" name="Freeform 274">
                  <a:extLst>
                    <a:ext uri="{FF2B5EF4-FFF2-40B4-BE49-F238E27FC236}">
                      <a16:creationId xmlns:a16="http://schemas.microsoft.com/office/drawing/2014/main" id="{0C540F14-CDA4-0591-8B48-DC24EE4C43FC}"/>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3" name="Freeform 275">
                  <a:extLst>
                    <a:ext uri="{FF2B5EF4-FFF2-40B4-BE49-F238E27FC236}">
                      <a16:creationId xmlns:a16="http://schemas.microsoft.com/office/drawing/2014/main" id="{19F5FB84-FF16-B479-E25E-F303B22600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4" name="Freeform 276">
                  <a:extLst>
                    <a:ext uri="{FF2B5EF4-FFF2-40B4-BE49-F238E27FC236}">
                      <a16:creationId xmlns:a16="http://schemas.microsoft.com/office/drawing/2014/main" id="{8AB9BAE7-CE27-9BF7-177A-CF339FCF5D30}"/>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5" name="Freeform 277">
                  <a:extLst>
                    <a:ext uri="{FF2B5EF4-FFF2-40B4-BE49-F238E27FC236}">
                      <a16:creationId xmlns:a16="http://schemas.microsoft.com/office/drawing/2014/main" id="{A4A69004-EBE2-160E-2939-034C188DF453}"/>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6" name="Freeform 278">
                  <a:extLst>
                    <a:ext uri="{FF2B5EF4-FFF2-40B4-BE49-F238E27FC236}">
                      <a16:creationId xmlns:a16="http://schemas.microsoft.com/office/drawing/2014/main" id="{F7EFA70D-F60F-975D-10EE-80B778A814AF}"/>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7" name="Freeform 279">
                  <a:extLst>
                    <a:ext uri="{FF2B5EF4-FFF2-40B4-BE49-F238E27FC236}">
                      <a16:creationId xmlns:a16="http://schemas.microsoft.com/office/drawing/2014/main" id="{D5A51309-23F9-00D8-EFE8-B3401329A4A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8" name="Freeform 280">
                  <a:extLst>
                    <a:ext uri="{FF2B5EF4-FFF2-40B4-BE49-F238E27FC236}">
                      <a16:creationId xmlns:a16="http://schemas.microsoft.com/office/drawing/2014/main" id="{D2862E7A-1CE5-2198-6C43-AA9109A03B5B}"/>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9" name="Freeform 281">
                  <a:extLst>
                    <a:ext uri="{FF2B5EF4-FFF2-40B4-BE49-F238E27FC236}">
                      <a16:creationId xmlns:a16="http://schemas.microsoft.com/office/drawing/2014/main" id="{CBB50C23-C96B-3FA4-0C2A-B6D9FAE2EF30}"/>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0" name="Freeform 282">
                  <a:extLst>
                    <a:ext uri="{FF2B5EF4-FFF2-40B4-BE49-F238E27FC236}">
                      <a16:creationId xmlns:a16="http://schemas.microsoft.com/office/drawing/2014/main" id="{2B20115C-290A-77BE-BD7C-B3A6B12A3E08}"/>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1" name="Freeform 283">
                  <a:extLst>
                    <a:ext uri="{FF2B5EF4-FFF2-40B4-BE49-F238E27FC236}">
                      <a16:creationId xmlns:a16="http://schemas.microsoft.com/office/drawing/2014/main" id="{A02B355D-5147-C2C1-B40E-43ECD234A540}"/>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62" name="Picture 284">
                  <a:extLst>
                    <a:ext uri="{FF2B5EF4-FFF2-40B4-BE49-F238E27FC236}">
                      <a16:creationId xmlns:a16="http://schemas.microsoft.com/office/drawing/2014/main" id="{2011FEA2-F9E5-71F2-ECCC-F0C9AFA7DC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a16="http://schemas.microsoft.com/office/drawing/2014/main" id="{13DD831E-9003-ABF2-5745-1F07C8C7E2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a16="http://schemas.microsoft.com/office/drawing/2014/main" id="{91E1EF20-9320-5705-A404-66C843B55092}"/>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5" name="Freeform 287">
                  <a:extLst>
                    <a:ext uri="{FF2B5EF4-FFF2-40B4-BE49-F238E27FC236}">
                      <a16:creationId xmlns:a16="http://schemas.microsoft.com/office/drawing/2014/main" id="{4961C867-A3E0-DEC9-C656-425BEE02A17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6" name="Freeform 288">
                  <a:extLst>
                    <a:ext uri="{FF2B5EF4-FFF2-40B4-BE49-F238E27FC236}">
                      <a16:creationId xmlns:a16="http://schemas.microsoft.com/office/drawing/2014/main" id="{6EB9D24B-4AD8-CBA8-D457-9C0125560394}"/>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7" name="Freeform 289">
                  <a:extLst>
                    <a:ext uri="{FF2B5EF4-FFF2-40B4-BE49-F238E27FC236}">
                      <a16:creationId xmlns:a16="http://schemas.microsoft.com/office/drawing/2014/main" id="{61E7A98E-C134-BEB0-30C2-5D8C224D9816}"/>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8" name="Freeform 290">
                  <a:extLst>
                    <a:ext uri="{FF2B5EF4-FFF2-40B4-BE49-F238E27FC236}">
                      <a16:creationId xmlns:a16="http://schemas.microsoft.com/office/drawing/2014/main" id="{23BE5D46-23D0-30C3-67B8-FA18ACAB9188}"/>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9" name="Freeform 291">
                  <a:extLst>
                    <a:ext uri="{FF2B5EF4-FFF2-40B4-BE49-F238E27FC236}">
                      <a16:creationId xmlns:a16="http://schemas.microsoft.com/office/drawing/2014/main" id="{BD787D06-C664-FBB1-FFCD-9A9D04B421E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0" name="Freeform 292">
                  <a:extLst>
                    <a:ext uri="{FF2B5EF4-FFF2-40B4-BE49-F238E27FC236}">
                      <a16:creationId xmlns:a16="http://schemas.microsoft.com/office/drawing/2014/main" id="{FCA6159A-6D80-0955-D5D9-F7BC3BBE22E1}"/>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1" name="Freeform 293">
                  <a:extLst>
                    <a:ext uri="{FF2B5EF4-FFF2-40B4-BE49-F238E27FC236}">
                      <a16:creationId xmlns:a16="http://schemas.microsoft.com/office/drawing/2014/main" id="{6343BB90-4A9C-1072-91E7-0C15C29E788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2" name="Freeform 294">
                  <a:extLst>
                    <a:ext uri="{FF2B5EF4-FFF2-40B4-BE49-F238E27FC236}">
                      <a16:creationId xmlns:a16="http://schemas.microsoft.com/office/drawing/2014/main" id="{EBBE8D47-9C92-8435-1551-90F6FF38713A}"/>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3" name="Freeform 295">
                  <a:extLst>
                    <a:ext uri="{FF2B5EF4-FFF2-40B4-BE49-F238E27FC236}">
                      <a16:creationId xmlns:a16="http://schemas.microsoft.com/office/drawing/2014/main" id="{29FD8E27-2392-B90D-F34F-26637DEF8516}"/>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4" name="Freeform 296">
                  <a:extLst>
                    <a:ext uri="{FF2B5EF4-FFF2-40B4-BE49-F238E27FC236}">
                      <a16:creationId xmlns:a16="http://schemas.microsoft.com/office/drawing/2014/main" id="{2AF6F711-9F65-9F78-6B8D-3EBBC7AFC2BE}"/>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5" name="Freeform 297">
                  <a:extLst>
                    <a:ext uri="{FF2B5EF4-FFF2-40B4-BE49-F238E27FC236}">
                      <a16:creationId xmlns:a16="http://schemas.microsoft.com/office/drawing/2014/main" id="{48C2B440-99AA-D388-21AB-FF03E29F1D6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6" name="Freeform 298">
                  <a:extLst>
                    <a:ext uri="{FF2B5EF4-FFF2-40B4-BE49-F238E27FC236}">
                      <a16:creationId xmlns:a16="http://schemas.microsoft.com/office/drawing/2014/main" id="{93AA1F9F-4E9E-1E6F-4081-4185D5464F13}"/>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7" name="Freeform 299">
                  <a:extLst>
                    <a:ext uri="{FF2B5EF4-FFF2-40B4-BE49-F238E27FC236}">
                      <a16:creationId xmlns:a16="http://schemas.microsoft.com/office/drawing/2014/main" id="{790F9499-9BAE-EC47-B188-A9847FF9ED6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8" name="Freeform 300">
                  <a:extLst>
                    <a:ext uri="{FF2B5EF4-FFF2-40B4-BE49-F238E27FC236}">
                      <a16:creationId xmlns:a16="http://schemas.microsoft.com/office/drawing/2014/main" id="{6CEB80AA-26EC-97E2-7AD7-34F7330DD1F3}"/>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9" name="Freeform 301">
                  <a:extLst>
                    <a:ext uri="{FF2B5EF4-FFF2-40B4-BE49-F238E27FC236}">
                      <a16:creationId xmlns:a16="http://schemas.microsoft.com/office/drawing/2014/main" id="{AF3C7575-EF9C-476F-F2CF-98DD344AEEA6}"/>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0" name="Freeform 302">
                  <a:extLst>
                    <a:ext uri="{FF2B5EF4-FFF2-40B4-BE49-F238E27FC236}">
                      <a16:creationId xmlns:a16="http://schemas.microsoft.com/office/drawing/2014/main" id="{BF39F7FC-BFFD-5500-9E8A-6F71B1AF3DC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1" name="Freeform 303">
                  <a:extLst>
                    <a:ext uri="{FF2B5EF4-FFF2-40B4-BE49-F238E27FC236}">
                      <a16:creationId xmlns:a16="http://schemas.microsoft.com/office/drawing/2014/main" id="{87B0A41F-823E-9C15-8131-8F1A86D7A34C}"/>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82" name="Picture 304">
                  <a:extLst>
                    <a:ext uri="{FF2B5EF4-FFF2-40B4-BE49-F238E27FC236}">
                      <a16:creationId xmlns:a16="http://schemas.microsoft.com/office/drawing/2014/main" id="{BD98BB03-BCEA-0E64-FA59-615884D237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a16="http://schemas.microsoft.com/office/drawing/2014/main" id="{429853E8-C359-E154-20E4-CF8AC26E4DE2}"/>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4" name="Freeform 306">
                  <a:extLst>
                    <a:ext uri="{FF2B5EF4-FFF2-40B4-BE49-F238E27FC236}">
                      <a16:creationId xmlns:a16="http://schemas.microsoft.com/office/drawing/2014/main" id="{B21A8FA0-424C-25C6-A02D-A61FF2509C46}"/>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5" name="Freeform 308">
                  <a:extLst>
                    <a:ext uri="{FF2B5EF4-FFF2-40B4-BE49-F238E27FC236}">
                      <a16:creationId xmlns:a16="http://schemas.microsoft.com/office/drawing/2014/main" id="{B4BDD9A6-EB32-A371-4025-963F12DF91DA}"/>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6" name="Freeform 309">
                  <a:extLst>
                    <a:ext uri="{FF2B5EF4-FFF2-40B4-BE49-F238E27FC236}">
                      <a16:creationId xmlns:a16="http://schemas.microsoft.com/office/drawing/2014/main" id="{3157E667-0766-7D0D-4B5D-838DA55AB94F}"/>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7" name="Freeform 310">
                  <a:extLst>
                    <a:ext uri="{FF2B5EF4-FFF2-40B4-BE49-F238E27FC236}">
                      <a16:creationId xmlns:a16="http://schemas.microsoft.com/office/drawing/2014/main" id="{E45BFEBE-1427-136F-8570-347C9B92F118}"/>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8" name="Freeform 311">
                  <a:extLst>
                    <a:ext uri="{FF2B5EF4-FFF2-40B4-BE49-F238E27FC236}">
                      <a16:creationId xmlns:a16="http://schemas.microsoft.com/office/drawing/2014/main" id="{725760D0-A5DF-A23F-2BA9-3E60E8F6E3CC}"/>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9" name="Freeform 312">
                  <a:extLst>
                    <a:ext uri="{FF2B5EF4-FFF2-40B4-BE49-F238E27FC236}">
                      <a16:creationId xmlns:a16="http://schemas.microsoft.com/office/drawing/2014/main" id="{4B3F0AA8-BABC-27CA-16C1-6160A230CA22}"/>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0" name="Freeform 313">
                  <a:extLst>
                    <a:ext uri="{FF2B5EF4-FFF2-40B4-BE49-F238E27FC236}">
                      <a16:creationId xmlns:a16="http://schemas.microsoft.com/office/drawing/2014/main" id="{D8233DBA-DD54-C779-535C-7518AA29BFBF}"/>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1" name="Freeform 314">
                  <a:extLst>
                    <a:ext uri="{FF2B5EF4-FFF2-40B4-BE49-F238E27FC236}">
                      <a16:creationId xmlns:a16="http://schemas.microsoft.com/office/drawing/2014/main" id="{69F6E15C-0404-811D-79B4-684744AAE499}"/>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2" name="Freeform 315">
                  <a:extLst>
                    <a:ext uri="{FF2B5EF4-FFF2-40B4-BE49-F238E27FC236}">
                      <a16:creationId xmlns:a16="http://schemas.microsoft.com/office/drawing/2014/main" id="{EE6A299B-E5A2-299C-408F-E03DDA132090}"/>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3" name="Freeform 316">
                  <a:extLst>
                    <a:ext uri="{FF2B5EF4-FFF2-40B4-BE49-F238E27FC236}">
                      <a16:creationId xmlns:a16="http://schemas.microsoft.com/office/drawing/2014/main" id="{59F1A4B0-D84E-1BDD-E531-96090D16265E}"/>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4" name="Freeform 317">
                  <a:extLst>
                    <a:ext uri="{FF2B5EF4-FFF2-40B4-BE49-F238E27FC236}">
                      <a16:creationId xmlns:a16="http://schemas.microsoft.com/office/drawing/2014/main" id="{1EDA00EC-9785-53F0-99F6-61B7F3FA1A86}"/>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5" name="Freeform 318">
                  <a:extLst>
                    <a:ext uri="{FF2B5EF4-FFF2-40B4-BE49-F238E27FC236}">
                      <a16:creationId xmlns:a16="http://schemas.microsoft.com/office/drawing/2014/main" id="{61F998FC-CC61-CA73-117E-46278A02E9AC}"/>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6" name="Freeform 319">
                  <a:extLst>
                    <a:ext uri="{FF2B5EF4-FFF2-40B4-BE49-F238E27FC236}">
                      <a16:creationId xmlns:a16="http://schemas.microsoft.com/office/drawing/2014/main" id="{B5BA4557-167F-62E4-8FF0-BF14E96BD91E}"/>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7" name="Freeform 320">
                  <a:extLst>
                    <a:ext uri="{FF2B5EF4-FFF2-40B4-BE49-F238E27FC236}">
                      <a16:creationId xmlns:a16="http://schemas.microsoft.com/office/drawing/2014/main" id="{DB57B273-76BA-1CA1-FB8A-B0D076B3C0BF}"/>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8" name="Freeform 321">
                  <a:extLst>
                    <a:ext uri="{FF2B5EF4-FFF2-40B4-BE49-F238E27FC236}">
                      <a16:creationId xmlns:a16="http://schemas.microsoft.com/office/drawing/2014/main" id="{BDA5DE7B-2F9C-EA30-9EB5-D0229F77E5D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9" name="Freeform 322">
                  <a:extLst>
                    <a:ext uri="{FF2B5EF4-FFF2-40B4-BE49-F238E27FC236}">
                      <a16:creationId xmlns:a16="http://schemas.microsoft.com/office/drawing/2014/main" id="{D09EFFDA-E5F0-E53B-0726-F0BC38E1D9A8}"/>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0" name="Freeform 323">
                  <a:extLst>
                    <a:ext uri="{FF2B5EF4-FFF2-40B4-BE49-F238E27FC236}">
                      <a16:creationId xmlns:a16="http://schemas.microsoft.com/office/drawing/2014/main" id="{DF020C29-C7D4-E151-2B07-449FBFBBE5D6}"/>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1" name="Freeform 324">
                  <a:extLst>
                    <a:ext uri="{FF2B5EF4-FFF2-40B4-BE49-F238E27FC236}">
                      <a16:creationId xmlns:a16="http://schemas.microsoft.com/office/drawing/2014/main" id="{DAE695B3-318B-E432-8627-1080D38A19DF}"/>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2" name="Freeform 325">
                  <a:extLst>
                    <a:ext uri="{FF2B5EF4-FFF2-40B4-BE49-F238E27FC236}">
                      <a16:creationId xmlns:a16="http://schemas.microsoft.com/office/drawing/2014/main" id="{DB6F68BE-7CA9-BDFE-E2F1-E0D3EBFEC761}"/>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3" name="Freeform 326">
                  <a:extLst>
                    <a:ext uri="{FF2B5EF4-FFF2-40B4-BE49-F238E27FC236}">
                      <a16:creationId xmlns:a16="http://schemas.microsoft.com/office/drawing/2014/main" id="{4072C685-798C-81CE-B4CD-3CDEE8FEA265}"/>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4" name="Freeform 327">
                  <a:extLst>
                    <a:ext uri="{FF2B5EF4-FFF2-40B4-BE49-F238E27FC236}">
                      <a16:creationId xmlns:a16="http://schemas.microsoft.com/office/drawing/2014/main" id="{516468F8-15E8-78DD-7E2B-D6B1408D2D08}"/>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5" name="Oval 328">
                  <a:extLst>
                    <a:ext uri="{FF2B5EF4-FFF2-40B4-BE49-F238E27FC236}">
                      <a16:creationId xmlns:a16="http://schemas.microsoft.com/office/drawing/2014/main" id="{90D4600D-1176-C826-F3E2-005124012C9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6" name="Oval 329">
                  <a:extLst>
                    <a:ext uri="{FF2B5EF4-FFF2-40B4-BE49-F238E27FC236}">
                      <a16:creationId xmlns:a16="http://schemas.microsoft.com/office/drawing/2014/main" id="{58F1354D-52EA-5D38-40B4-A185FE98B094}"/>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7" name="Freeform 330">
                  <a:extLst>
                    <a:ext uri="{FF2B5EF4-FFF2-40B4-BE49-F238E27FC236}">
                      <a16:creationId xmlns:a16="http://schemas.microsoft.com/office/drawing/2014/main" id="{F2CC5342-D774-6504-E4F0-B81701FAAC9D}"/>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8" name="Freeform 331">
                  <a:extLst>
                    <a:ext uri="{FF2B5EF4-FFF2-40B4-BE49-F238E27FC236}">
                      <a16:creationId xmlns:a16="http://schemas.microsoft.com/office/drawing/2014/main" id="{9BD60A41-C651-8089-F527-02B410DE9C1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9" name="Freeform 332">
                  <a:extLst>
                    <a:ext uri="{FF2B5EF4-FFF2-40B4-BE49-F238E27FC236}">
                      <a16:creationId xmlns:a16="http://schemas.microsoft.com/office/drawing/2014/main" id="{9B4F4F31-E0CB-DFF4-F35D-E21C99FBE161}"/>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0" name="Freeform 333">
                  <a:extLst>
                    <a:ext uri="{FF2B5EF4-FFF2-40B4-BE49-F238E27FC236}">
                      <a16:creationId xmlns:a16="http://schemas.microsoft.com/office/drawing/2014/main" id="{6C594AC5-F4C3-CC1E-579C-6886E583312C}"/>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1" name="Freeform 334">
                  <a:extLst>
                    <a:ext uri="{FF2B5EF4-FFF2-40B4-BE49-F238E27FC236}">
                      <a16:creationId xmlns:a16="http://schemas.microsoft.com/office/drawing/2014/main" id="{16EDDB36-9BCE-2CAD-CD08-143CF93D24B5}"/>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sp>
            <p:nvSpPr>
              <p:cNvPr id="12" name="Freeform 336">
                <a:extLst>
                  <a:ext uri="{FF2B5EF4-FFF2-40B4-BE49-F238E27FC236}">
                    <a16:creationId xmlns:a16="http://schemas.microsoft.com/office/drawing/2014/main" id="{B4368B7E-9057-0F4D-FE2A-27E325A9A258}"/>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 name="Freeform 337">
                <a:extLst>
                  <a:ext uri="{FF2B5EF4-FFF2-40B4-BE49-F238E27FC236}">
                    <a16:creationId xmlns:a16="http://schemas.microsoft.com/office/drawing/2014/main" id="{BC2CB9ED-CE78-2C11-E37E-D6A6953E7DC3}"/>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 name="Freeform 338">
                <a:extLst>
                  <a:ext uri="{FF2B5EF4-FFF2-40B4-BE49-F238E27FC236}">
                    <a16:creationId xmlns:a16="http://schemas.microsoft.com/office/drawing/2014/main" id="{3454E9D2-E0B6-C8A2-2596-F294A87E504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 name="Freeform 339">
                <a:extLst>
                  <a:ext uri="{FF2B5EF4-FFF2-40B4-BE49-F238E27FC236}">
                    <a16:creationId xmlns:a16="http://schemas.microsoft.com/office/drawing/2014/main" id="{CCB89173-5D38-07A5-4BF5-7BDB602A6145}"/>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 name="Freeform 340">
                <a:extLst>
                  <a:ext uri="{FF2B5EF4-FFF2-40B4-BE49-F238E27FC236}">
                    <a16:creationId xmlns:a16="http://schemas.microsoft.com/office/drawing/2014/main" id="{F59528DA-7A36-7B8B-57CE-DE0E632436BA}"/>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grpSp>
      <p:pic>
        <p:nvPicPr>
          <p:cNvPr id="3" name="Picture 2">
            <a:extLst>
              <a:ext uri="{FF2B5EF4-FFF2-40B4-BE49-F238E27FC236}">
                <a16:creationId xmlns:a16="http://schemas.microsoft.com/office/drawing/2014/main" id="{8DF6990D-FF03-309C-8D4A-9F0B2ECC6869}"/>
              </a:ext>
            </a:extLst>
          </p:cNvPr>
          <p:cNvPicPr/>
          <p:nvPr/>
        </p:nvPicPr>
        <p:blipFill>
          <a:blip r:embed="rId11"/>
          <a:stretch>
            <a:fillRect/>
          </a:stretch>
        </p:blipFill>
        <p:spPr>
          <a:xfrm>
            <a:off x="777675" y="1675656"/>
            <a:ext cx="4754880" cy="3657600"/>
          </a:xfrm>
          <a:prstGeom prst="rect">
            <a:avLst/>
          </a:prstGeom>
        </p:spPr>
      </p:pic>
      <p:pic>
        <p:nvPicPr>
          <p:cNvPr id="4" name="Picture 3" descr="A picture containing room&#10;&#10;Description automatically generated">
            <a:extLst>
              <a:ext uri="{FF2B5EF4-FFF2-40B4-BE49-F238E27FC236}">
                <a16:creationId xmlns:a16="http://schemas.microsoft.com/office/drawing/2014/main" id="{38F3F124-8A63-CE1C-AF0D-789F0FB7A5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28209" y="1604789"/>
            <a:ext cx="5310027" cy="3719686"/>
          </a:xfrm>
          <a:prstGeom prst="rect">
            <a:avLst/>
          </a:prstGeom>
        </p:spPr>
      </p:pic>
      <p:sp>
        <p:nvSpPr>
          <p:cNvPr id="229" name="Oval 228">
            <a:extLst>
              <a:ext uri="{FF2B5EF4-FFF2-40B4-BE49-F238E27FC236}">
                <a16:creationId xmlns:a16="http://schemas.microsoft.com/office/drawing/2014/main" id="{A92D1482-9470-79ED-4041-86DC84DFE874}"/>
              </a:ext>
            </a:extLst>
          </p:cNvPr>
          <p:cNvSpPr/>
          <p:nvPr/>
        </p:nvSpPr>
        <p:spPr>
          <a:xfrm>
            <a:off x="5029199" y="1790700"/>
            <a:ext cx="581025" cy="57150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a:solidFill>
                  <a:srgbClr val="00B0F0"/>
                </a:solidFill>
                <a:latin typeface="Cambria" panose="02040503050406030204" pitchFamily="18" charset="0"/>
                <a:ea typeface="Cambria" panose="02040503050406030204" pitchFamily="18" charset="0"/>
              </a:rPr>
              <a:t>3</a:t>
            </a:r>
          </a:p>
        </p:txBody>
      </p:sp>
      <p:grpSp>
        <p:nvGrpSpPr>
          <p:cNvPr id="230" name="Google Shape;6118;p55">
            <a:extLst>
              <a:ext uri="{FF2B5EF4-FFF2-40B4-BE49-F238E27FC236}">
                <a16:creationId xmlns:a16="http://schemas.microsoft.com/office/drawing/2014/main" id="{5AD52409-56E6-F2DF-50B5-F32FA9C704CE}"/>
              </a:ext>
            </a:extLst>
          </p:cNvPr>
          <p:cNvGrpSpPr/>
          <p:nvPr/>
        </p:nvGrpSpPr>
        <p:grpSpPr>
          <a:xfrm>
            <a:off x="2525636" y="1405840"/>
            <a:ext cx="1101740" cy="1008112"/>
            <a:chOff x="1359398" y="3682271"/>
            <a:chExt cx="395296" cy="371966"/>
          </a:xfrm>
        </p:grpSpPr>
        <p:sp>
          <p:nvSpPr>
            <p:cNvPr id="231" name="Google Shape;6119;p55">
              <a:extLst>
                <a:ext uri="{FF2B5EF4-FFF2-40B4-BE49-F238E27FC236}">
                  <a16:creationId xmlns:a16="http://schemas.microsoft.com/office/drawing/2014/main" id="{D9A4EFCF-5E06-CD7B-7A04-2DAA7ECFC5A9}"/>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 name="Google Shape;6120;p55">
              <a:extLst>
                <a:ext uri="{FF2B5EF4-FFF2-40B4-BE49-F238E27FC236}">
                  <a16:creationId xmlns:a16="http://schemas.microsoft.com/office/drawing/2014/main" id="{63F959DB-A2E4-B73C-2B2E-6E927D31BB27}"/>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 name="Google Shape;6121;p55">
              <a:extLst>
                <a:ext uri="{FF2B5EF4-FFF2-40B4-BE49-F238E27FC236}">
                  <a16:creationId xmlns:a16="http://schemas.microsoft.com/office/drawing/2014/main" id="{10CBF87B-7D37-F206-9FD0-3B40A8CECA01}"/>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 name="Google Shape;6122;p55">
              <a:extLst>
                <a:ext uri="{FF2B5EF4-FFF2-40B4-BE49-F238E27FC236}">
                  <a16:creationId xmlns:a16="http://schemas.microsoft.com/office/drawing/2014/main" id="{3646480F-8CE2-030D-B7DC-2D929A5F68FC}"/>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 name="Google Shape;6123;p55">
              <a:extLst>
                <a:ext uri="{FF2B5EF4-FFF2-40B4-BE49-F238E27FC236}">
                  <a16:creationId xmlns:a16="http://schemas.microsoft.com/office/drawing/2014/main" id="{EB31E17E-807D-7BFA-4F28-BAB688A4A570}"/>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 name="Google Shape;6124;p55">
              <a:extLst>
                <a:ext uri="{FF2B5EF4-FFF2-40B4-BE49-F238E27FC236}">
                  <a16:creationId xmlns:a16="http://schemas.microsoft.com/office/drawing/2014/main" id="{8BE8D36E-725A-C27C-835C-344EF462E776}"/>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 name="Google Shape;6125;p55">
              <a:extLst>
                <a:ext uri="{FF2B5EF4-FFF2-40B4-BE49-F238E27FC236}">
                  <a16:creationId xmlns:a16="http://schemas.microsoft.com/office/drawing/2014/main" id="{807978A4-BC8C-AA88-F38F-B35C363CDB51}"/>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38" name="TextBox 237">
            <a:extLst>
              <a:ext uri="{FF2B5EF4-FFF2-40B4-BE49-F238E27FC236}">
                <a16:creationId xmlns:a16="http://schemas.microsoft.com/office/drawing/2014/main" id="{E62676D3-0591-1B68-A7FC-1EC8E78E36A3}"/>
              </a:ext>
            </a:extLst>
          </p:cNvPr>
          <p:cNvSpPr txBox="1"/>
          <p:nvPr/>
        </p:nvSpPr>
        <p:spPr>
          <a:xfrm>
            <a:off x="1066800" y="5419003"/>
            <a:ext cx="4229100" cy="1055608"/>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Bạn </a:t>
            </a:r>
            <a:r>
              <a:rPr lang="en-US"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nhỏ </a:t>
            </a: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quan tâm, chải tóc cho bà</a:t>
            </a:r>
            <a:endParaRPr kumimoji="0" lang="en-US" sz="28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47" name="TextBox 246">
            <a:extLst>
              <a:ext uri="{FF2B5EF4-FFF2-40B4-BE49-F238E27FC236}">
                <a16:creationId xmlns:a16="http://schemas.microsoft.com/office/drawing/2014/main" id="{2BE7A68C-EFEF-B6D0-C8EE-FED9F51CA145}"/>
              </a:ext>
            </a:extLst>
          </p:cNvPr>
          <p:cNvSpPr txBox="1"/>
          <p:nvPr/>
        </p:nvSpPr>
        <p:spPr>
          <a:xfrm>
            <a:off x="6210300" y="5399953"/>
            <a:ext cx="5572126" cy="919401"/>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24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Bà ốm, hai chị em không thăm hỏi, lại cãi nhau cho bà mệt thêm.</a:t>
            </a:r>
            <a:endParaRPr kumimoji="0" lang="en-US" sz="24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248" name="Google Shape;6126;p55">
            <a:extLst>
              <a:ext uri="{FF2B5EF4-FFF2-40B4-BE49-F238E27FC236}">
                <a16:creationId xmlns:a16="http://schemas.microsoft.com/office/drawing/2014/main" id="{3F7E552A-4E2A-D64E-F818-98E246430627}"/>
              </a:ext>
            </a:extLst>
          </p:cNvPr>
          <p:cNvGrpSpPr/>
          <p:nvPr/>
        </p:nvGrpSpPr>
        <p:grpSpPr>
          <a:xfrm>
            <a:off x="8392269" y="1581522"/>
            <a:ext cx="1102505" cy="1008112"/>
            <a:chOff x="1908099" y="3682271"/>
            <a:chExt cx="395296" cy="371966"/>
          </a:xfrm>
        </p:grpSpPr>
        <p:sp>
          <p:nvSpPr>
            <p:cNvPr id="249" name="Google Shape;6127;p55">
              <a:extLst>
                <a:ext uri="{FF2B5EF4-FFF2-40B4-BE49-F238E27FC236}">
                  <a16:creationId xmlns:a16="http://schemas.microsoft.com/office/drawing/2014/main" id="{5864CE69-EC31-51DA-A1AE-EA73F324AA29}"/>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endParaRPr sz="2160">
                <a:latin typeface="Cambria" panose="02040503050406030204" pitchFamily="18" charset="0"/>
                <a:ea typeface="Cambria" panose="02040503050406030204" pitchFamily="18" charset="0"/>
              </a:endParaRPr>
            </a:p>
          </p:txBody>
        </p:sp>
        <p:sp>
          <p:nvSpPr>
            <p:cNvPr id="250" name="Google Shape;6128;p55">
              <a:extLst>
                <a:ext uri="{FF2B5EF4-FFF2-40B4-BE49-F238E27FC236}">
                  <a16:creationId xmlns:a16="http://schemas.microsoft.com/office/drawing/2014/main" id="{CA58969E-9EE4-57FB-E22C-115909ACFA3A}"/>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109711" tIns="109711" rIns="109711" bIns="109711" anchor="ctr" anchorCtr="0">
              <a:noAutofit/>
            </a:bodyPr>
            <a:lstStyle/>
            <a:p>
              <a:endParaRPr sz="2160">
                <a:latin typeface="Cambria" panose="02040503050406030204" pitchFamily="18" charset="0"/>
                <a:ea typeface="Cambria" panose="02040503050406030204" pitchFamily="18" charset="0"/>
              </a:endParaRPr>
            </a:p>
          </p:txBody>
        </p:sp>
        <p:sp>
          <p:nvSpPr>
            <p:cNvPr id="251" name="Google Shape;6129;p55">
              <a:extLst>
                <a:ext uri="{FF2B5EF4-FFF2-40B4-BE49-F238E27FC236}">
                  <a16:creationId xmlns:a16="http://schemas.microsoft.com/office/drawing/2014/main" id="{46D9CE38-C8E0-6DB4-4937-86D0C9D448AB}"/>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endParaRPr sz="2160">
                <a:latin typeface="Cambria" panose="02040503050406030204" pitchFamily="18" charset="0"/>
                <a:ea typeface="Cambria" panose="02040503050406030204" pitchFamily="18" charset="0"/>
              </a:endParaRPr>
            </a:p>
          </p:txBody>
        </p:sp>
        <p:sp>
          <p:nvSpPr>
            <p:cNvPr id="252" name="Google Shape;6130;p55">
              <a:extLst>
                <a:ext uri="{FF2B5EF4-FFF2-40B4-BE49-F238E27FC236}">
                  <a16:creationId xmlns:a16="http://schemas.microsoft.com/office/drawing/2014/main" id="{5115EF28-8776-5FD8-4BF3-15E0B28145C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109711" tIns="109711" rIns="109711" bIns="109711" anchor="ctr" anchorCtr="0">
              <a:noAutofit/>
            </a:bodyPr>
            <a:lstStyle/>
            <a:p>
              <a:endParaRPr sz="2160">
                <a:latin typeface="Cambria" panose="02040503050406030204" pitchFamily="18" charset="0"/>
                <a:ea typeface="Cambria" panose="02040503050406030204" pitchFamily="18" charset="0"/>
              </a:endParaRPr>
            </a:p>
          </p:txBody>
        </p:sp>
        <p:sp>
          <p:nvSpPr>
            <p:cNvPr id="253" name="Google Shape;6131;p55">
              <a:extLst>
                <a:ext uri="{FF2B5EF4-FFF2-40B4-BE49-F238E27FC236}">
                  <a16:creationId xmlns:a16="http://schemas.microsoft.com/office/drawing/2014/main" id="{990ED182-79DD-09C6-EFD6-1F7608CC0DC0}"/>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endParaRPr sz="2160">
                <a:latin typeface="Cambria" panose="02040503050406030204" pitchFamily="18" charset="0"/>
                <a:ea typeface="Cambria" panose="02040503050406030204" pitchFamily="18" charset="0"/>
              </a:endParaRPr>
            </a:p>
          </p:txBody>
        </p:sp>
        <p:sp>
          <p:nvSpPr>
            <p:cNvPr id="254" name="Google Shape;6132;p55">
              <a:extLst>
                <a:ext uri="{FF2B5EF4-FFF2-40B4-BE49-F238E27FC236}">
                  <a16:creationId xmlns:a16="http://schemas.microsoft.com/office/drawing/2014/main" id="{3162656B-BB82-32F5-8237-ABDF2981708C}"/>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109711" tIns="109711" rIns="109711" bIns="109711" anchor="ctr" anchorCtr="0">
              <a:noAutofit/>
            </a:bodyPr>
            <a:lstStyle/>
            <a:p>
              <a:endParaRPr sz="2160">
                <a:latin typeface="Cambria" panose="02040503050406030204" pitchFamily="18" charset="0"/>
                <a:ea typeface="Cambria" panose="02040503050406030204" pitchFamily="18" charset="0"/>
              </a:endParaRPr>
            </a:p>
          </p:txBody>
        </p:sp>
        <p:sp>
          <p:nvSpPr>
            <p:cNvPr id="255" name="Google Shape;6133;p55">
              <a:extLst>
                <a:ext uri="{FF2B5EF4-FFF2-40B4-BE49-F238E27FC236}">
                  <a16:creationId xmlns:a16="http://schemas.microsoft.com/office/drawing/2014/main" id="{0C2C4783-4BB0-15A4-A8F9-D5FBDDC24B91}"/>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109711" tIns="109711" rIns="109711" bIns="109711" anchor="ctr" anchorCtr="0">
              <a:noAutofit/>
            </a:bodyPr>
            <a:lstStyle/>
            <a:p>
              <a:endParaRPr sz="2160">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42052760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wipe(down)">
                                      <p:cBhvr>
                                        <p:cTn id="7" dur="500"/>
                                        <p:tgtEl>
                                          <p:spTgt spid="229"/>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30"/>
                                        </p:tgtEl>
                                        <p:attrNameLst>
                                          <p:attrName>style.visibility</p:attrName>
                                        </p:attrNameLst>
                                      </p:cBhvr>
                                      <p:to>
                                        <p:strVal val="visible"/>
                                      </p:to>
                                    </p:set>
                                    <p:animEffect transition="in" filter="wipe(down)">
                                      <p:cBhvr>
                                        <p:cTn id="18" dur="500"/>
                                        <p:tgtEl>
                                          <p:spTgt spid="23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38"/>
                                        </p:tgtEl>
                                        <p:attrNameLst>
                                          <p:attrName>style.visibility</p:attrName>
                                        </p:attrNameLst>
                                      </p:cBhvr>
                                      <p:to>
                                        <p:strVal val="visible"/>
                                      </p:to>
                                    </p:set>
                                    <p:anim calcmode="lin" valueType="num">
                                      <p:cBhvr>
                                        <p:cTn id="23" dur="500" fill="hold"/>
                                        <p:tgtEl>
                                          <p:spTgt spid="238"/>
                                        </p:tgtEl>
                                        <p:attrNameLst>
                                          <p:attrName>ppt_w</p:attrName>
                                        </p:attrNameLst>
                                      </p:cBhvr>
                                      <p:tavLst>
                                        <p:tav tm="0">
                                          <p:val>
                                            <p:fltVal val="0"/>
                                          </p:val>
                                        </p:tav>
                                        <p:tav tm="100000">
                                          <p:val>
                                            <p:strVal val="#ppt_w"/>
                                          </p:val>
                                        </p:tav>
                                      </p:tavLst>
                                    </p:anim>
                                    <p:anim calcmode="lin" valueType="num">
                                      <p:cBhvr>
                                        <p:cTn id="24" dur="500" fill="hold"/>
                                        <p:tgtEl>
                                          <p:spTgt spid="238"/>
                                        </p:tgtEl>
                                        <p:attrNameLst>
                                          <p:attrName>ppt_h</p:attrName>
                                        </p:attrNameLst>
                                      </p:cBhvr>
                                      <p:tavLst>
                                        <p:tav tm="0">
                                          <p:val>
                                            <p:fltVal val="0"/>
                                          </p:val>
                                        </p:tav>
                                        <p:tav tm="100000">
                                          <p:val>
                                            <p:strVal val="#ppt_h"/>
                                          </p:val>
                                        </p:tav>
                                      </p:tavLst>
                                    </p:anim>
                                    <p:animEffect transition="in" filter="fade">
                                      <p:cBhvr>
                                        <p:cTn id="25" dur="500"/>
                                        <p:tgtEl>
                                          <p:spTgt spid="23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48"/>
                                        </p:tgtEl>
                                        <p:attrNameLst>
                                          <p:attrName>style.visibility</p:attrName>
                                        </p:attrNameLst>
                                      </p:cBhvr>
                                      <p:to>
                                        <p:strVal val="visible"/>
                                      </p:to>
                                    </p:set>
                                    <p:animEffect transition="in" filter="wipe(down)">
                                      <p:cBhvr>
                                        <p:cTn id="30" dur="500"/>
                                        <p:tgtEl>
                                          <p:spTgt spid="24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7"/>
                                        </p:tgtEl>
                                        <p:attrNameLst>
                                          <p:attrName>style.visibility</p:attrName>
                                        </p:attrNameLst>
                                      </p:cBhvr>
                                      <p:to>
                                        <p:strVal val="visible"/>
                                      </p:to>
                                    </p:set>
                                    <p:anim calcmode="lin" valueType="num">
                                      <p:cBhvr>
                                        <p:cTn id="35" dur="500" fill="hold"/>
                                        <p:tgtEl>
                                          <p:spTgt spid="247"/>
                                        </p:tgtEl>
                                        <p:attrNameLst>
                                          <p:attrName>ppt_w</p:attrName>
                                        </p:attrNameLst>
                                      </p:cBhvr>
                                      <p:tavLst>
                                        <p:tav tm="0">
                                          <p:val>
                                            <p:fltVal val="0"/>
                                          </p:val>
                                        </p:tav>
                                        <p:tav tm="100000">
                                          <p:val>
                                            <p:strVal val="#ppt_w"/>
                                          </p:val>
                                        </p:tav>
                                      </p:tavLst>
                                    </p:anim>
                                    <p:anim calcmode="lin" valueType="num">
                                      <p:cBhvr>
                                        <p:cTn id="36" dur="500" fill="hold"/>
                                        <p:tgtEl>
                                          <p:spTgt spid="247"/>
                                        </p:tgtEl>
                                        <p:attrNameLst>
                                          <p:attrName>ppt_h</p:attrName>
                                        </p:attrNameLst>
                                      </p:cBhvr>
                                      <p:tavLst>
                                        <p:tav tm="0">
                                          <p:val>
                                            <p:fltVal val="0"/>
                                          </p:val>
                                        </p:tav>
                                        <p:tav tm="100000">
                                          <p:val>
                                            <p:strVal val="#ppt_h"/>
                                          </p:val>
                                        </p:tav>
                                      </p:tavLst>
                                    </p:anim>
                                    <p:animEffect transition="in" filter="fade">
                                      <p:cBhvr>
                                        <p:cTn id="37" dur="5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238" grpId="0" animBg="1"/>
      <p:bldP spid="2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áu Yêu Bà" descr="A black rectangle with a white line across the center&#10;&#10;Description automatically generated with low confidence">
            <a:hlinkClick r:id="" action="ppaction://media"/>
            <a:extLst>
              <a:ext uri="{FF2B5EF4-FFF2-40B4-BE49-F238E27FC236}">
                <a16:creationId xmlns:a16="http://schemas.microsoft.com/office/drawing/2014/main" id="{9A3F206E-0881-FA80-A335-EE411605F52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31867156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2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5E6787F7-9AA2-FFC0-BFED-5338100ADCDA}"/>
              </a:ext>
            </a:extLst>
          </p:cNvPr>
          <p:cNvSpPr/>
          <p:nvPr/>
        </p:nvSpPr>
        <p:spPr>
          <a:xfrm>
            <a:off x="964096" y="303033"/>
            <a:ext cx="10981281" cy="1211441"/>
          </a:xfrm>
          <a:custGeom>
            <a:avLst/>
            <a:gdLst>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1211441" fill="none" extrusionOk="0">
                <a:moveTo>
                  <a:pt x="0" y="121263"/>
                </a:moveTo>
                <a:cubicBezTo>
                  <a:pt x="4124" y="97089"/>
                  <a:pt x="299095" y="-52140"/>
                  <a:pt x="470539" y="0"/>
                </a:cubicBezTo>
                <a:cubicBezTo>
                  <a:pt x="4250576" y="63011"/>
                  <a:pt x="8148007" y="-357023"/>
                  <a:pt x="10510741" y="0"/>
                </a:cubicBezTo>
                <a:cubicBezTo>
                  <a:pt x="10732400" y="-4177"/>
                  <a:pt x="11011402" y="38841"/>
                  <a:pt x="10981281" y="121263"/>
                </a:cubicBezTo>
                <a:cubicBezTo>
                  <a:pt x="10957044" y="522595"/>
                  <a:pt x="11183717" y="753911"/>
                  <a:pt x="10981281" y="1090175"/>
                </a:cubicBezTo>
                <a:cubicBezTo>
                  <a:pt x="10943205" y="1181997"/>
                  <a:pt x="10845741" y="1208725"/>
                  <a:pt x="10510741" y="1211441"/>
                </a:cubicBezTo>
                <a:cubicBezTo>
                  <a:pt x="7940792" y="1099487"/>
                  <a:pt x="3824933" y="1185208"/>
                  <a:pt x="470539" y="1211441"/>
                </a:cubicBezTo>
                <a:cubicBezTo>
                  <a:pt x="202266" y="1187431"/>
                  <a:pt x="736" y="1183184"/>
                  <a:pt x="0" y="1090175"/>
                </a:cubicBezTo>
                <a:cubicBezTo>
                  <a:pt x="-250143" y="631337"/>
                  <a:pt x="-14856" y="427286"/>
                  <a:pt x="0" y="121263"/>
                </a:cubicBezTo>
                <a:close/>
              </a:path>
              <a:path w="10981281" h="1211441" stroke="0" extrusionOk="0">
                <a:moveTo>
                  <a:pt x="0" y="121263"/>
                </a:moveTo>
                <a:cubicBezTo>
                  <a:pt x="-55586" y="95389"/>
                  <a:pt x="255455" y="-62173"/>
                  <a:pt x="470539" y="0"/>
                </a:cubicBezTo>
                <a:cubicBezTo>
                  <a:pt x="3710865" y="-637541"/>
                  <a:pt x="5344299" y="700593"/>
                  <a:pt x="10510741" y="0"/>
                </a:cubicBezTo>
                <a:cubicBezTo>
                  <a:pt x="10731669" y="-986"/>
                  <a:pt x="10994875" y="76080"/>
                  <a:pt x="10981281" y="121263"/>
                </a:cubicBezTo>
                <a:cubicBezTo>
                  <a:pt x="10971509" y="412641"/>
                  <a:pt x="11251496" y="776224"/>
                  <a:pt x="10981281" y="1090175"/>
                </a:cubicBezTo>
                <a:cubicBezTo>
                  <a:pt x="10996938" y="1176479"/>
                  <a:pt x="10727761" y="1202308"/>
                  <a:pt x="10510741" y="1211441"/>
                </a:cubicBezTo>
                <a:cubicBezTo>
                  <a:pt x="7240799" y="1253306"/>
                  <a:pt x="2711458" y="1250878"/>
                  <a:pt x="470539" y="1211441"/>
                </a:cubicBezTo>
                <a:cubicBezTo>
                  <a:pt x="199277" y="1184357"/>
                  <a:pt x="6709" y="1150995"/>
                  <a:pt x="0" y="1090175"/>
                </a:cubicBezTo>
                <a:cubicBezTo>
                  <a:pt x="-226941" y="752312"/>
                  <a:pt x="-158524" y="513073"/>
                  <a:pt x="0" y="121263"/>
                </a:cubicBezTo>
                <a:close/>
              </a:path>
              <a:path w="10981281" h="1211441" fill="none" stroke="0" extrusionOk="0">
                <a:moveTo>
                  <a:pt x="0" y="121263"/>
                </a:moveTo>
                <a:cubicBezTo>
                  <a:pt x="-5047" y="31485"/>
                  <a:pt x="260325" y="29247"/>
                  <a:pt x="470539" y="0"/>
                </a:cubicBezTo>
                <a:cubicBezTo>
                  <a:pt x="3426975" y="445509"/>
                  <a:pt x="8088110" y="16427"/>
                  <a:pt x="10510741" y="0"/>
                </a:cubicBezTo>
                <a:cubicBezTo>
                  <a:pt x="10749695" y="174"/>
                  <a:pt x="11007060" y="49264"/>
                  <a:pt x="10981281" y="121263"/>
                </a:cubicBezTo>
                <a:cubicBezTo>
                  <a:pt x="10932737" y="566061"/>
                  <a:pt x="11179496" y="716012"/>
                  <a:pt x="10981281" y="1090175"/>
                </a:cubicBezTo>
                <a:cubicBezTo>
                  <a:pt x="10974324" y="1198822"/>
                  <a:pt x="10769964" y="1164340"/>
                  <a:pt x="10510741" y="1211441"/>
                </a:cubicBezTo>
                <a:cubicBezTo>
                  <a:pt x="7598013" y="841280"/>
                  <a:pt x="5454246" y="1194526"/>
                  <a:pt x="470539" y="1211441"/>
                </a:cubicBezTo>
                <a:cubicBezTo>
                  <a:pt x="207412" y="1206096"/>
                  <a:pt x="15905" y="1165574"/>
                  <a:pt x="0" y="1090175"/>
                </a:cubicBezTo>
                <a:cubicBezTo>
                  <a:pt x="-213372" y="774206"/>
                  <a:pt x="-73178" y="488002"/>
                  <a:pt x="0" y="121263"/>
                </a:cubicBezTo>
                <a:close/>
              </a:path>
              <a:path w="10981281" h="1211441" fill="none" stroke="0" extrusionOk="0">
                <a:moveTo>
                  <a:pt x="0" y="121263"/>
                </a:moveTo>
                <a:cubicBezTo>
                  <a:pt x="729" y="62002"/>
                  <a:pt x="294361" y="-21295"/>
                  <a:pt x="470539" y="0"/>
                </a:cubicBezTo>
                <a:cubicBezTo>
                  <a:pt x="3797578" y="102035"/>
                  <a:pt x="8258567" y="-342397"/>
                  <a:pt x="10510741" y="0"/>
                </a:cubicBezTo>
                <a:cubicBezTo>
                  <a:pt x="10731025" y="-1804"/>
                  <a:pt x="11007158" y="43922"/>
                  <a:pt x="10981281" y="121263"/>
                </a:cubicBezTo>
                <a:cubicBezTo>
                  <a:pt x="10943958" y="571989"/>
                  <a:pt x="11164411" y="725439"/>
                  <a:pt x="10981281" y="1090175"/>
                </a:cubicBezTo>
                <a:cubicBezTo>
                  <a:pt x="10944599" y="1187774"/>
                  <a:pt x="10802766" y="1192864"/>
                  <a:pt x="10510741" y="1211441"/>
                </a:cubicBezTo>
                <a:cubicBezTo>
                  <a:pt x="6345591" y="1148172"/>
                  <a:pt x="2437735" y="1073615"/>
                  <a:pt x="470539" y="1211441"/>
                </a:cubicBezTo>
                <a:cubicBezTo>
                  <a:pt x="200738" y="1185506"/>
                  <a:pt x="15104" y="1173035"/>
                  <a:pt x="0" y="1090175"/>
                </a:cubicBezTo>
                <a:cubicBezTo>
                  <a:pt x="-255611" y="687040"/>
                  <a:pt x="22850" y="431252"/>
                  <a:pt x="0" y="121263"/>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9F889F3-93CF-FC28-D8F9-4FB8E176A848}"/>
              </a:ext>
            </a:extLst>
          </p:cNvPr>
          <p:cNvSpPr txBox="1"/>
          <p:nvPr/>
        </p:nvSpPr>
        <p:spPr>
          <a:xfrm>
            <a:off x="1878110" y="599687"/>
            <a:ext cx="9875740" cy="584775"/>
          </a:xfrm>
          <a:prstGeom prst="rect">
            <a:avLst/>
          </a:prstGeom>
          <a:noFill/>
          <a:ln>
            <a:noFill/>
          </a:ln>
        </p:spPr>
        <p:txBody>
          <a:bodyPr wrap="square" rtlCol="0" anchor="ct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Việc nào nên làm? Việc nào không nên làm? Vì sao?</a:t>
            </a:r>
            <a:endPar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3249F141-DFE2-AE0A-4CA4-D6FE86A87ACB}"/>
              </a:ext>
            </a:extLst>
          </p:cNvPr>
          <p:cNvGrpSpPr/>
          <p:nvPr/>
        </p:nvGrpSpPr>
        <p:grpSpPr>
          <a:xfrm>
            <a:off x="233545" y="-51744"/>
            <a:ext cx="1430544" cy="1652692"/>
            <a:chOff x="1508965" y="2661296"/>
            <a:chExt cx="2140730" cy="2723073"/>
          </a:xfrm>
        </p:grpSpPr>
        <p:sp>
          <p:nvSpPr>
            <p:cNvPr id="9" name="Oval 6">
              <a:extLst>
                <a:ext uri="{FF2B5EF4-FFF2-40B4-BE49-F238E27FC236}">
                  <a16:creationId xmlns:a16="http://schemas.microsoft.com/office/drawing/2014/main" id="{72C8D9FD-980B-40C5-7F5F-2DF7135F3BA8}"/>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nvGrpSpPr>
            <p:cNvPr id="10" name="Group 134">
              <a:extLst>
                <a:ext uri="{FF2B5EF4-FFF2-40B4-BE49-F238E27FC236}">
                  <a16:creationId xmlns:a16="http://schemas.microsoft.com/office/drawing/2014/main" id="{F7BC3D08-95D4-D2EB-EF9A-B087CECBD490}"/>
                </a:ext>
              </a:extLst>
            </p:cNvPr>
            <p:cNvGrpSpPr>
              <a:grpSpLocks noChangeAspect="1"/>
            </p:cNvGrpSpPr>
            <p:nvPr/>
          </p:nvGrpSpPr>
          <p:grpSpPr bwMode="auto">
            <a:xfrm>
              <a:off x="1563518" y="2661296"/>
              <a:ext cx="1937232" cy="2707423"/>
              <a:chOff x="2451" y="294"/>
              <a:chExt cx="2719" cy="3800"/>
            </a:xfrm>
          </p:grpSpPr>
          <p:grpSp>
            <p:nvGrpSpPr>
              <p:cNvPr id="11" name="Group 335">
                <a:extLst>
                  <a:ext uri="{FF2B5EF4-FFF2-40B4-BE49-F238E27FC236}">
                    <a16:creationId xmlns:a16="http://schemas.microsoft.com/office/drawing/2014/main" id="{26CE19C9-09B2-A0A2-7DA6-E5B6448597B4}"/>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a16="http://schemas.microsoft.com/office/drawing/2014/main" id="{4DFCD617-416D-2214-6FE4-3EDC7CA6345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 name="Freeform 137">
                  <a:extLst>
                    <a:ext uri="{FF2B5EF4-FFF2-40B4-BE49-F238E27FC236}">
                      <a16:creationId xmlns:a16="http://schemas.microsoft.com/office/drawing/2014/main" id="{8C7161B4-9A97-697C-4547-12D9432DA6BF}"/>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 name="Freeform 138">
                  <a:extLst>
                    <a:ext uri="{FF2B5EF4-FFF2-40B4-BE49-F238E27FC236}">
                      <a16:creationId xmlns:a16="http://schemas.microsoft.com/office/drawing/2014/main" id="{19C562BC-EFDF-EBAE-9A7E-8DF94A80C7CA}"/>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 name="Freeform 139">
                  <a:extLst>
                    <a:ext uri="{FF2B5EF4-FFF2-40B4-BE49-F238E27FC236}">
                      <a16:creationId xmlns:a16="http://schemas.microsoft.com/office/drawing/2014/main" id="{9A4BFB1E-484D-6902-9DF7-C7F9BE57109E}"/>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 name="Freeform 140">
                  <a:extLst>
                    <a:ext uri="{FF2B5EF4-FFF2-40B4-BE49-F238E27FC236}">
                      <a16:creationId xmlns:a16="http://schemas.microsoft.com/office/drawing/2014/main" id="{38666D86-04A2-21E5-B1B1-1687A2C1EAC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2" name="Freeform 141">
                  <a:extLst>
                    <a:ext uri="{FF2B5EF4-FFF2-40B4-BE49-F238E27FC236}">
                      <a16:creationId xmlns:a16="http://schemas.microsoft.com/office/drawing/2014/main" id="{99A0AA88-B26A-6F7C-61FB-A735C070EB00}"/>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3" name="Freeform 142">
                  <a:extLst>
                    <a:ext uri="{FF2B5EF4-FFF2-40B4-BE49-F238E27FC236}">
                      <a16:creationId xmlns:a16="http://schemas.microsoft.com/office/drawing/2014/main" id="{06B28E92-EE25-A468-799E-A74D848CF00A}"/>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4" name="Freeform 143">
                  <a:extLst>
                    <a:ext uri="{FF2B5EF4-FFF2-40B4-BE49-F238E27FC236}">
                      <a16:creationId xmlns:a16="http://schemas.microsoft.com/office/drawing/2014/main" id="{43F4DAE0-2592-C0F9-4478-7BA43338D1F3}"/>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5" name="Freeform 144">
                  <a:extLst>
                    <a:ext uri="{FF2B5EF4-FFF2-40B4-BE49-F238E27FC236}">
                      <a16:creationId xmlns:a16="http://schemas.microsoft.com/office/drawing/2014/main" id="{337C240B-7B3D-110C-1D61-C9A59866EFC5}"/>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6" name="Freeform 145">
                  <a:extLst>
                    <a:ext uri="{FF2B5EF4-FFF2-40B4-BE49-F238E27FC236}">
                      <a16:creationId xmlns:a16="http://schemas.microsoft.com/office/drawing/2014/main" id="{0027CCE0-34B2-0437-1F09-3335E7034C7F}"/>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7" name="Freeform 146">
                  <a:extLst>
                    <a:ext uri="{FF2B5EF4-FFF2-40B4-BE49-F238E27FC236}">
                      <a16:creationId xmlns:a16="http://schemas.microsoft.com/office/drawing/2014/main" id="{74F9619C-2135-07E3-299D-A8505B3DF1EA}"/>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8" name="Freeform 147">
                  <a:extLst>
                    <a:ext uri="{FF2B5EF4-FFF2-40B4-BE49-F238E27FC236}">
                      <a16:creationId xmlns:a16="http://schemas.microsoft.com/office/drawing/2014/main" id="{BDCD598D-EB5D-9284-FACA-717A65081B50}"/>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9" name="Freeform 148">
                  <a:extLst>
                    <a:ext uri="{FF2B5EF4-FFF2-40B4-BE49-F238E27FC236}">
                      <a16:creationId xmlns:a16="http://schemas.microsoft.com/office/drawing/2014/main" id="{09AF5643-9FE3-6A53-0B62-542E6068EE48}"/>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0" name="Freeform 149">
                  <a:extLst>
                    <a:ext uri="{FF2B5EF4-FFF2-40B4-BE49-F238E27FC236}">
                      <a16:creationId xmlns:a16="http://schemas.microsoft.com/office/drawing/2014/main" id="{B83C34A7-A7CB-793C-FB2C-06066816FBCF}"/>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1" name="Oval 150">
                  <a:extLst>
                    <a:ext uri="{FF2B5EF4-FFF2-40B4-BE49-F238E27FC236}">
                      <a16:creationId xmlns:a16="http://schemas.microsoft.com/office/drawing/2014/main" id="{703467A6-9414-29DC-FC41-66CFA38241B5}"/>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2" name="Oval 151">
                  <a:extLst>
                    <a:ext uri="{FF2B5EF4-FFF2-40B4-BE49-F238E27FC236}">
                      <a16:creationId xmlns:a16="http://schemas.microsoft.com/office/drawing/2014/main" id="{0A15B9D9-0A9E-938D-C01A-7CD13423A9BE}"/>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34" name="Picture 152">
                  <a:extLst>
                    <a:ext uri="{FF2B5EF4-FFF2-40B4-BE49-F238E27FC236}">
                      <a16:creationId xmlns:a16="http://schemas.microsoft.com/office/drawing/2014/main" id="{F1A49A80-01DE-201F-A851-976E018AC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a16="http://schemas.microsoft.com/office/drawing/2014/main" id="{D4B4A285-DADA-0A30-088C-3E2F97CF3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a16="http://schemas.microsoft.com/office/drawing/2014/main" id="{E80E6294-8A70-90E5-21D0-2A10520BBC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a16="http://schemas.microsoft.com/office/drawing/2014/main" id="{AC376E14-CD9E-21A0-B8F4-56B053557C96}"/>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8" name="Freeform 160">
                  <a:extLst>
                    <a:ext uri="{FF2B5EF4-FFF2-40B4-BE49-F238E27FC236}">
                      <a16:creationId xmlns:a16="http://schemas.microsoft.com/office/drawing/2014/main" id="{02166C14-C074-F44D-302D-6975FC80173F}"/>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9" name="Freeform 161">
                  <a:extLst>
                    <a:ext uri="{FF2B5EF4-FFF2-40B4-BE49-F238E27FC236}">
                      <a16:creationId xmlns:a16="http://schemas.microsoft.com/office/drawing/2014/main" id="{6448F45A-5C4A-ECD7-BA42-C39ACA98C333}"/>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0" name="Freeform 162">
                  <a:extLst>
                    <a:ext uri="{FF2B5EF4-FFF2-40B4-BE49-F238E27FC236}">
                      <a16:creationId xmlns:a16="http://schemas.microsoft.com/office/drawing/2014/main" id="{B1A7A9C8-9168-0ED4-7AB2-4B1F4E3E2F76}"/>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1" name="Freeform 163">
                  <a:extLst>
                    <a:ext uri="{FF2B5EF4-FFF2-40B4-BE49-F238E27FC236}">
                      <a16:creationId xmlns:a16="http://schemas.microsoft.com/office/drawing/2014/main" id="{BD9B3E45-3380-31E3-F3BF-0EA66C0AB8BD}"/>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2" name="Freeform 164">
                  <a:extLst>
                    <a:ext uri="{FF2B5EF4-FFF2-40B4-BE49-F238E27FC236}">
                      <a16:creationId xmlns:a16="http://schemas.microsoft.com/office/drawing/2014/main" id="{65BC29AC-C178-70A0-FC63-8589F320CFC5}"/>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3" name="Freeform 165">
                  <a:extLst>
                    <a:ext uri="{FF2B5EF4-FFF2-40B4-BE49-F238E27FC236}">
                      <a16:creationId xmlns:a16="http://schemas.microsoft.com/office/drawing/2014/main" id="{F345EED9-2F17-BB74-5C25-56BC3934E427}"/>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4" name="Freeform 166">
                  <a:extLst>
                    <a:ext uri="{FF2B5EF4-FFF2-40B4-BE49-F238E27FC236}">
                      <a16:creationId xmlns:a16="http://schemas.microsoft.com/office/drawing/2014/main" id="{D80544FC-03E1-5F21-7632-C5DC978023BD}"/>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5" name="Freeform 167">
                  <a:extLst>
                    <a:ext uri="{FF2B5EF4-FFF2-40B4-BE49-F238E27FC236}">
                      <a16:creationId xmlns:a16="http://schemas.microsoft.com/office/drawing/2014/main" id="{D7A5697F-106E-F356-8290-78E5D1D4DCDD}"/>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6" name="Freeform 168">
                  <a:extLst>
                    <a:ext uri="{FF2B5EF4-FFF2-40B4-BE49-F238E27FC236}">
                      <a16:creationId xmlns:a16="http://schemas.microsoft.com/office/drawing/2014/main" id="{8F48E0B3-6C7E-361E-F3E3-30B733D12631}"/>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7" name="Freeform 169">
                  <a:extLst>
                    <a:ext uri="{FF2B5EF4-FFF2-40B4-BE49-F238E27FC236}">
                      <a16:creationId xmlns:a16="http://schemas.microsoft.com/office/drawing/2014/main" id="{F760559B-C3FA-7F28-017D-53274EC0415A}"/>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8" name="Freeform 170">
                  <a:extLst>
                    <a:ext uri="{FF2B5EF4-FFF2-40B4-BE49-F238E27FC236}">
                      <a16:creationId xmlns:a16="http://schemas.microsoft.com/office/drawing/2014/main" id="{14F8B8B8-DE97-32FF-FBDF-E5F2DDDC0046}"/>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9" name="Freeform 171">
                  <a:extLst>
                    <a:ext uri="{FF2B5EF4-FFF2-40B4-BE49-F238E27FC236}">
                      <a16:creationId xmlns:a16="http://schemas.microsoft.com/office/drawing/2014/main" id="{8744F11F-03C6-514C-DC12-0F1566DFC402}"/>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0" name="Freeform 172">
                  <a:extLst>
                    <a:ext uri="{FF2B5EF4-FFF2-40B4-BE49-F238E27FC236}">
                      <a16:creationId xmlns:a16="http://schemas.microsoft.com/office/drawing/2014/main" id="{692AE545-73C3-8319-26A7-C72E537BB99A}"/>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1" name="Freeform 173">
                  <a:extLst>
                    <a:ext uri="{FF2B5EF4-FFF2-40B4-BE49-F238E27FC236}">
                      <a16:creationId xmlns:a16="http://schemas.microsoft.com/office/drawing/2014/main" id="{618CC1D0-168C-5687-A3DB-0895A3C98C34}"/>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2" name="Rectangle 174">
                  <a:extLst>
                    <a:ext uri="{FF2B5EF4-FFF2-40B4-BE49-F238E27FC236}">
                      <a16:creationId xmlns:a16="http://schemas.microsoft.com/office/drawing/2014/main" id="{A2FF9840-7241-51A1-A95A-3FE7189AE540}"/>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3" name="Freeform 175">
                  <a:extLst>
                    <a:ext uri="{FF2B5EF4-FFF2-40B4-BE49-F238E27FC236}">
                      <a16:creationId xmlns:a16="http://schemas.microsoft.com/office/drawing/2014/main" id="{524EF28F-F165-8CFB-52A2-B73D8C013A65}"/>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4" name="Freeform 176">
                  <a:extLst>
                    <a:ext uri="{FF2B5EF4-FFF2-40B4-BE49-F238E27FC236}">
                      <a16:creationId xmlns:a16="http://schemas.microsoft.com/office/drawing/2014/main" id="{43EA81D4-5DF0-CA75-5333-BE931F963E25}"/>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5" name="Freeform 177">
                  <a:extLst>
                    <a:ext uri="{FF2B5EF4-FFF2-40B4-BE49-F238E27FC236}">
                      <a16:creationId xmlns:a16="http://schemas.microsoft.com/office/drawing/2014/main" id="{0FA636F0-7822-4839-E73B-ED1B2C8F348F}"/>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6" name="Freeform 178">
                  <a:extLst>
                    <a:ext uri="{FF2B5EF4-FFF2-40B4-BE49-F238E27FC236}">
                      <a16:creationId xmlns:a16="http://schemas.microsoft.com/office/drawing/2014/main" id="{B12C2A0E-CD1B-D20C-05DE-6DEA612F2379}"/>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7" name="Freeform 179">
                  <a:extLst>
                    <a:ext uri="{FF2B5EF4-FFF2-40B4-BE49-F238E27FC236}">
                      <a16:creationId xmlns:a16="http://schemas.microsoft.com/office/drawing/2014/main" id="{09CFB41F-3620-6E6C-8039-0403BA26D2B6}"/>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8" name="Freeform 180">
                  <a:extLst>
                    <a:ext uri="{FF2B5EF4-FFF2-40B4-BE49-F238E27FC236}">
                      <a16:creationId xmlns:a16="http://schemas.microsoft.com/office/drawing/2014/main" id="{6DF7270E-556E-C612-8A44-43815EB5847A}"/>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9" name="Freeform 181">
                  <a:extLst>
                    <a:ext uri="{FF2B5EF4-FFF2-40B4-BE49-F238E27FC236}">
                      <a16:creationId xmlns:a16="http://schemas.microsoft.com/office/drawing/2014/main" id="{DBE6EC77-39BE-4E50-8654-440C6EA5E8E5}"/>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0" name="Freeform 182">
                  <a:extLst>
                    <a:ext uri="{FF2B5EF4-FFF2-40B4-BE49-F238E27FC236}">
                      <a16:creationId xmlns:a16="http://schemas.microsoft.com/office/drawing/2014/main" id="{5AA4AB04-2571-2B62-02E8-373C737601DB}"/>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1" name="Freeform 183">
                  <a:extLst>
                    <a:ext uri="{FF2B5EF4-FFF2-40B4-BE49-F238E27FC236}">
                      <a16:creationId xmlns:a16="http://schemas.microsoft.com/office/drawing/2014/main" id="{90C1A85F-C0CE-69BB-C338-B251D6498D48}"/>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2" name="Freeform 184">
                  <a:extLst>
                    <a:ext uri="{FF2B5EF4-FFF2-40B4-BE49-F238E27FC236}">
                      <a16:creationId xmlns:a16="http://schemas.microsoft.com/office/drawing/2014/main" id="{CF933331-3314-A9A3-EE53-4C3D481ADB57}"/>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3" name="Freeform 185">
                  <a:extLst>
                    <a:ext uri="{FF2B5EF4-FFF2-40B4-BE49-F238E27FC236}">
                      <a16:creationId xmlns:a16="http://schemas.microsoft.com/office/drawing/2014/main" id="{EADC0132-BAAE-FFAB-8B4B-3BE8645B7626}"/>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4" name="Freeform 186">
                  <a:extLst>
                    <a:ext uri="{FF2B5EF4-FFF2-40B4-BE49-F238E27FC236}">
                      <a16:creationId xmlns:a16="http://schemas.microsoft.com/office/drawing/2014/main" id="{58C76B3A-B497-BCED-DED9-3FD705634F5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5" name="Freeform 187">
                  <a:extLst>
                    <a:ext uri="{FF2B5EF4-FFF2-40B4-BE49-F238E27FC236}">
                      <a16:creationId xmlns:a16="http://schemas.microsoft.com/office/drawing/2014/main" id="{61D9B7C1-9F50-9E6E-4BEE-3C3F5CD61C8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6" name="Freeform 188">
                  <a:extLst>
                    <a:ext uri="{FF2B5EF4-FFF2-40B4-BE49-F238E27FC236}">
                      <a16:creationId xmlns:a16="http://schemas.microsoft.com/office/drawing/2014/main" id="{81B030B4-4BD3-8896-ED54-C0A8A3232269}"/>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7" name="Freeform 189">
                  <a:extLst>
                    <a:ext uri="{FF2B5EF4-FFF2-40B4-BE49-F238E27FC236}">
                      <a16:creationId xmlns:a16="http://schemas.microsoft.com/office/drawing/2014/main" id="{D3258D27-D208-4EFF-4CC3-2D147AD5B4C6}"/>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8" name="Freeform 190">
                  <a:extLst>
                    <a:ext uri="{FF2B5EF4-FFF2-40B4-BE49-F238E27FC236}">
                      <a16:creationId xmlns:a16="http://schemas.microsoft.com/office/drawing/2014/main" id="{9DEE1A94-270A-296C-4923-8A1215489DC6}"/>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9" name="Freeform 191">
                  <a:extLst>
                    <a:ext uri="{FF2B5EF4-FFF2-40B4-BE49-F238E27FC236}">
                      <a16:creationId xmlns:a16="http://schemas.microsoft.com/office/drawing/2014/main" id="{70EB5EF2-C87B-7489-8980-18FC92D8B83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0" name="Freeform 192">
                  <a:extLst>
                    <a:ext uri="{FF2B5EF4-FFF2-40B4-BE49-F238E27FC236}">
                      <a16:creationId xmlns:a16="http://schemas.microsoft.com/office/drawing/2014/main" id="{94E5C3E2-852D-11AF-E309-780EE589C80D}"/>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1" name="Freeform 193">
                  <a:extLst>
                    <a:ext uri="{FF2B5EF4-FFF2-40B4-BE49-F238E27FC236}">
                      <a16:creationId xmlns:a16="http://schemas.microsoft.com/office/drawing/2014/main" id="{A208662A-AA96-6685-054A-12A4D2AF16F7}"/>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2" name="Freeform 194">
                  <a:extLst>
                    <a:ext uri="{FF2B5EF4-FFF2-40B4-BE49-F238E27FC236}">
                      <a16:creationId xmlns:a16="http://schemas.microsoft.com/office/drawing/2014/main" id="{6391E073-4773-4FD0-5E52-770E96283AAB}"/>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3" name="Freeform 195">
                  <a:extLst>
                    <a:ext uri="{FF2B5EF4-FFF2-40B4-BE49-F238E27FC236}">
                      <a16:creationId xmlns:a16="http://schemas.microsoft.com/office/drawing/2014/main" id="{32414473-D3E3-1E60-5A8D-C52D9E731698}"/>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4" name="Freeform 196">
                  <a:extLst>
                    <a:ext uri="{FF2B5EF4-FFF2-40B4-BE49-F238E27FC236}">
                      <a16:creationId xmlns:a16="http://schemas.microsoft.com/office/drawing/2014/main" id="{80FED4A3-6CCA-5A35-84A4-39115BB25337}"/>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5" name="Freeform 197">
                  <a:extLst>
                    <a:ext uri="{FF2B5EF4-FFF2-40B4-BE49-F238E27FC236}">
                      <a16:creationId xmlns:a16="http://schemas.microsoft.com/office/drawing/2014/main" id="{9EDF26A5-18E6-80DF-78B0-EC860B456DBC}"/>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6" name="Freeform 198">
                  <a:extLst>
                    <a:ext uri="{FF2B5EF4-FFF2-40B4-BE49-F238E27FC236}">
                      <a16:creationId xmlns:a16="http://schemas.microsoft.com/office/drawing/2014/main" id="{89586D46-1D65-76EB-E3F9-7092FF139DBE}"/>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7" name="Freeform 199">
                  <a:extLst>
                    <a:ext uri="{FF2B5EF4-FFF2-40B4-BE49-F238E27FC236}">
                      <a16:creationId xmlns:a16="http://schemas.microsoft.com/office/drawing/2014/main" id="{AC0C91C0-C901-7D5B-1FD2-DDBFF66B8D8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8" name="Freeform 200">
                  <a:extLst>
                    <a:ext uri="{FF2B5EF4-FFF2-40B4-BE49-F238E27FC236}">
                      <a16:creationId xmlns:a16="http://schemas.microsoft.com/office/drawing/2014/main" id="{882295C7-8B68-FF28-2A37-2E0AF88E49DC}"/>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9" name="Freeform 201">
                  <a:extLst>
                    <a:ext uri="{FF2B5EF4-FFF2-40B4-BE49-F238E27FC236}">
                      <a16:creationId xmlns:a16="http://schemas.microsoft.com/office/drawing/2014/main" id="{547B7193-5CC9-242B-1CFA-D6E00CC006A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0" name="Freeform 202">
                  <a:extLst>
                    <a:ext uri="{FF2B5EF4-FFF2-40B4-BE49-F238E27FC236}">
                      <a16:creationId xmlns:a16="http://schemas.microsoft.com/office/drawing/2014/main" id="{FAB62D90-63B6-230D-C202-2FA6C8496DAC}"/>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1" name="Freeform 203">
                  <a:extLst>
                    <a:ext uri="{FF2B5EF4-FFF2-40B4-BE49-F238E27FC236}">
                      <a16:creationId xmlns:a16="http://schemas.microsoft.com/office/drawing/2014/main" id="{9CD11C9D-70F3-DED3-20BA-5BA407816399}"/>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2" name="Freeform 204">
                  <a:extLst>
                    <a:ext uri="{FF2B5EF4-FFF2-40B4-BE49-F238E27FC236}">
                      <a16:creationId xmlns:a16="http://schemas.microsoft.com/office/drawing/2014/main" id="{92A02CF8-61F7-F453-A672-0C9D4FA1C9AA}"/>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3" name="Freeform 205">
                  <a:extLst>
                    <a:ext uri="{FF2B5EF4-FFF2-40B4-BE49-F238E27FC236}">
                      <a16:creationId xmlns:a16="http://schemas.microsoft.com/office/drawing/2014/main" id="{ACCE77FA-8B12-A0D0-5E30-F2897F85DD7E}"/>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4" name="Freeform 206">
                  <a:extLst>
                    <a:ext uri="{FF2B5EF4-FFF2-40B4-BE49-F238E27FC236}">
                      <a16:creationId xmlns:a16="http://schemas.microsoft.com/office/drawing/2014/main" id="{19C73E19-C2AE-04BB-68CE-94E67047B27D}"/>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5" name="Freeform 207">
                  <a:extLst>
                    <a:ext uri="{FF2B5EF4-FFF2-40B4-BE49-F238E27FC236}">
                      <a16:creationId xmlns:a16="http://schemas.microsoft.com/office/drawing/2014/main" id="{FD345652-D652-4FD7-95F1-A71F84EE3FC4}"/>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6" name="Freeform 208">
                  <a:extLst>
                    <a:ext uri="{FF2B5EF4-FFF2-40B4-BE49-F238E27FC236}">
                      <a16:creationId xmlns:a16="http://schemas.microsoft.com/office/drawing/2014/main" id="{BF683EAA-322C-0285-EED1-84DC9B613437}"/>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7" name="Freeform 209">
                  <a:extLst>
                    <a:ext uri="{FF2B5EF4-FFF2-40B4-BE49-F238E27FC236}">
                      <a16:creationId xmlns:a16="http://schemas.microsoft.com/office/drawing/2014/main" id="{4090E921-4CD8-A7E6-F7BF-11ED59F8ED6A}"/>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8" name="Freeform 210">
                  <a:extLst>
                    <a:ext uri="{FF2B5EF4-FFF2-40B4-BE49-F238E27FC236}">
                      <a16:creationId xmlns:a16="http://schemas.microsoft.com/office/drawing/2014/main" id="{89C40C30-88EB-44FE-0D7B-599D9AF2037C}"/>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9" name="Freeform 211">
                  <a:extLst>
                    <a:ext uri="{FF2B5EF4-FFF2-40B4-BE49-F238E27FC236}">
                      <a16:creationId xmlns:a16="http://schemas.microsoft.com/office/drawing/2014/main" id="{BA8A53E4-1380-2121-8216-CBA95DCB0F38}"/>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0" name="Freeform 212">
                  <a:extLst>
                    <a:ext uri="{FF2B5EF4-FFF2-40B4-BE49-F238E27FC236}">
                      <a16:creationId xmlns:a16="http://schemas.microsoft.com/office/drawing/2014/main" id="{11E3D8C1-0259-A688-F739-B9C09F99404B}"/>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1" name="Freeform 213">
                  <a:extLst>
                    <a:ext uri="{FF2B5EF4-FFF2-40B4-BE49-F238E27FC236}">
                      <a16:creationId xmlns:a16="http://schemas.microsoft.com/office/drawing/2014/main" id="{8C4762D2-BED7-C865-83F0-C6D7CB24C86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2" name="Freeform 214">
                  <a:extLst>
                    <a:ext uri="{FF2B5EF4-FFF2-40B4-BE49-F238E27FC236}">
                      <a16:creationId xmlns:a16="http://schemas.microsoft.com/office/drawing/2014/main" id="{9D08BD64-917D-CDF7-16CB-239AED3E072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3" name="Freeform 215">
                  <a:extLst>
                    <a:ext uri="{FF2B5EF4-FFF2-40B4-BE49-F238E27FC236}">
                      <a16:creationId xmlns:a16="http://schemas.microsoft.com/office/drawing/2014/main" id="{E2891EDE-1FD6-0EFF-070F-1A9CB1A78D00}"/>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4" name="Freeform 216">
                  <a:extLst>
                    <a:ext uri="{FF2B5EF4-FFF2-40B4-BE49-F238E27FC236}">
                      <a16:creationId xmlns:a16="http://schemas.microsoft.com/office/drawing/2014/main" id="{FC4BCB48-9DC7-CF88-BF4C-D94C6F512E47}"/>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5" name="Freeform 217">
                  <a:extLst>
                    <a:ext uri="{FF2B5EF4-FFF2-40B4-BE49-F238E27FC236}">
                      <a16:creationId xmlns:a16="http://schemas.microsoft.com/office/drawing/2014/main" id="{87DAF495-12C6-2775-48BA-6D3F8358B203}"/>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6" name="Freeform 218">
                  <a:extLst>
                    <a:ext uri="{FF2B5EF4-FFF2-40B4-BE49-F238E27FC236}">
                      <a16:creationId xmlns:a16="http://schemas.microsoft.com/office/drawing/2014/main" id="{A7D6AB79-92E6-5C88-79C4-03EDFCB0ABF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7" name="Freeform 219">
                  <a:extLst>
                    <a:ext uri="{FF2B5EF4-FFF2-40B4-BE49-F238E27FC236}">
                      <a16:creationId xmlns:a16="http://schemas.microsoft.com/office/drawing/2014/main" id="{0B4807E3-1D15-D8AD-7575-8A51E130B922}"/>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8" name="Freeform 220">
                  <a:extLst>
                    <a:ext uri="{FF2B5EF4-FFF2-40B4-BE49-F238E27FC236}">
                      <a16:creationId xmlns:a16="http://schemas.microsoft.com/office/drawing/2014/main" id="{9BC8A5FF-1E03-7D75-CA28-7ABDA8C4CE96}"/>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9" name="Freeform 221">
                  <a:extLst>
                    <a:ext uri="{FF2B5EF4-FFF2-40B4-BE49-F238E27FC236}">
                      <a16:creationId xmlns:a16="http://schemas.microsoft.com/office/drawing/2014/main" id="{3224E3E3-602F-B99D-E986-348B8B22D7D4}"/>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0" name="Freeform 222">
                  <a:extLst>
                    <a:ext uri="{FF2B5EF4-FFF2-40B4-BE49-F238E27FC236}">
                      <a16:creationId xmlns:a16="http://schemas.microsoft.com/office/drawing/2014/main" id="{172A8D9E-D60C-F2B5-68F1-2D87E3F28FB1}"/>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1" name="Freeform 223">
                  <a:extLst>
                    <a:ext uri="{FF2B5EF4-FFF2-40B4-BE49-F238E27FC236}">
                      <a16:creationId xmlns:a16="http://schemas.microsoft.com/office/drawing/2014/main" id="{B34A4B56-24C2-4962-B427-8B2406939F90}"/>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2" name="Freeform 224">
                  <a:extLst>
                    <a:ext uri="{FF2B5EF4-FFF2-40B4-BE49-F238E27FC236}">
                      <a16:creationId xmlns:a16="http://schemas.microsoft.com/office/drawing/2014/main" id="{D9A64346-31F8-7B4C-DF93-A5119551ADE2}"/>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3" name="Freeform 225">
                  <a:extLst>
                    <a:ext uri="{FF2B5EF4-FFF2-40B4-BE49-F238E27FC236}">
                      <a16:creationId xmlns:a16="http://schemas.microsoft.com/office/drawing/2014/main" id="{63765201-8272-CA16-E879-C43F60249C0A}"/>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4" name="Freeform 226">
                  <a:extLst>
                    <a:ext uri="{FF2B5EF4-FFF2-40B4-BE49-F238E27FC236}">
                      <a16:creationId xmlns:a16="http://schemas.microsoft.com/office/drawing/2014/main" id="{D562FAA4-0E9A-88C9-1374-0D99B72BE8A8}"/>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5" name="Freeform 227">
                  <a:extLst>
                    <a:ext uri="{FF2B5EF4-FFF2-40B4-BE49-F238E27FC236}">
                      <a16:creationId xmlns:a16="http://schemas.microsoft.com/office/drawing/2014/main" id="{74E553C8-8C35-0C06-9FB4-DF5802316969}"/>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6" name="Freeform 228">
                  <a:extLst>
                    <a:ext uri="{FF2B5EF4-FFF2-40B4-BE49-F238E27FC236}">
                      <a16:creationId xmlns:a16="http://schemas.microsoft.com/office/drawing/2014/main" id="{B7CEB93C-BB11-6EE3-24A4-FC8FF3FC345E}"/>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7" name="Freeform 229">
                  <a:extLst>
                    <a:ext uri="{FF2B5EF4-FFF2-40B4-BE49-F238E27FC236}">
                      <a16:creationId xmlns:a16="http://schemas.microsoft.com/office/drawing/2014/main" id="{114ABE1C-D92B-79EE-864F-3F93DBE048B1}"/>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8" name="Freeform 230">
                  <a:extLst>
                    <a:ext uri="{FF2B5EF4-FFF2-40B4-BE49-F238E27FC236}">
                      <a16:creationId xmlns:a16="http://schemas.microsoft.com/office/drawing/2014/main" id="{1A6F3A63-D5EC-13FE-2CE5-2E89B5913ECE}"/>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9" name="Freeform 231">
                  <a:extLst>
                    <a:ext uri="{FF2B5EF4-FFF2-40B4-BE49-F238E27FC236}">
                      <a16:creationId xmlns:a16="http://schemas.microsoft.com/office/drawing/2014/main" id="{CF7E25F5-FAA3-671D-5DBD-4A4CCCC0E99F}"/>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0" name="Freeform 232">
                  <a:extLst>
                    <a:ext uri="{FF2B5EF4-FFF2-40B4-BE49-F238E27FC236}">
                      <a16:creationId xmlns:a16="http://schemas.microsoft.com/office/drawing/2014/main" id="{D7AE02D9-AD5A-CDE7-965F-748A60E81480}"/>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1" name="Freeform 233">
                  <a:extLst>
                    <a:ext uri="{FF2B5EF4-FFF2-40B4-BE49-F238E27FC236}">
                      <a16:creationId xmlns:a16="http://schemas.microsoft.com/office/drawing/2014/main" id="{475F8C37-A703-5C8B-A136-BF9EEE0601A2}"/>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2" name="Freeform 234">
                  <a:extLst>
                    <a:ext uri="{FF2B5EF4-FFF2-40B4-BE49-F238E27FC236}">
                      <a16:creationId xmlns:a16="http://schemas.microsoft.com/office/drawing/2014/main" id="{CBFD195F-1818-AB87-E054-F75F02D238B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3" name="Freeform 235">
                  <a:extLst>
                    <a:ext uri="{FF2B5EF4-FFF2-40B4-BE49-F238E27FC236}">
                      <a16:creationId xmlns:a16="http://schemas.microsoft.com/office/drawing/2014/main" id="{ACFE7F05-9366-4F1E-FAE3-1A5B5D668B7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4" name="Freeform 236">
                  <a:extLst>
                    <a:ext uri="{FF2B5EF4-FFF2-40B4-BE49-F238E27FC236}">
                      <a16:creationId xmlns:a16="http://schemas.microsoft.com/office/drawing/2014/main" id="{67D02D42-2AA8-2C80-4A65-02FFDF3BDED0}"/>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5" name="Freeform 237">
                  <a:extLst>
                    <a:ext uri="{FF2B5EF4-FFF2-40B4-BE49-F238E27FC236}">
                      <a16:creationId xmlns:a16="http://schemas.microsoft.com/office/drawing/2014/main" id="{92E03CB5-9E9C-F88E-7517-E172115870D0}"/>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6" name="Freeform 238">
                  <a:extLst>
                    <a:ext uri="{FF2B5EF4-FFF2-40B4-BE49-F238E27FC236}">
                      <a16:creationId xmlns:a16="http://schemas.microsoft.com/office/drawing/2014/main" id="{10368472-E56E-9826-6BC4-B4C53E875CDA}"/>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7" name="Freeform 239">
                  <a:extLst>
                    <a:ext uri="{FF2B5EF4-FFF2-40B4-BE49-F238E27FC236}">
                      <a16:creationId xmlns:a16="http://schemas.microsoft.com/office/drawing/2014/main" id="{78CC4C7D-190F-517A-1483-BC207AE93FEA}"/>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8" name="Freeform 240">
                  <a:extLst>
                    <a:ext uri="{FF2B5EF4-FFF2-40B4-BE49-F238E27FC236}">
                      <a16:creationId xmlns:a16="http://schemas.microsoft.com/office/drawing/2014/main" id="{84DE9106-0FB4-86AD-B54E-219784510BD9}"/>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9" name="Freeform 241">
                  <a:extLst>
                    <a:ext uri="{FF2B5EF4-FFF2-40B4-BE49-F238E27FC236}">
                      <a16:creationId xmlns:a16="http://schemas.microsoft.com/office/drawing/2014/main" id="{7C6EE154-DFE3-4730-D3CC-0E344B82BA60}"/>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0" name="Freeform 242">
                  <a:extLst>
                    <a:ext uri="{FF2B5EF4-FFF2-40B4-BE49-F238E27FC236}">
                      <a16:creationId xmlns:a16="http://schemas.microsoft.com/office/drawing/2014/main" id="{B47A6F2F-96CC-8C1D-C1DA-E65FA02BB97B}"/>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1" name="Freeform 243">
                  <a:extLst>
                    <a:ext uri="{FF2B5EF4-FFF2-40B4-BE49-F238E27FC236}">
                      <a16:creationId xmlns:a16="http://schemas.microsoft.com/office/drawing/2014/main" id="{D0213A3E-4A37-E686-2148-1FA1D98EBAB8}"/>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2" name="Freeform 244">
                  <a:extLst>
                    <a:ext uri="{FF2B5EF4-FFF2-40B4-BE49-F238E27FC236}">
                      <a16:creationId xmlns:a16="http://schemas.microsoft.com/office/drawing/2014/main" id="{57C82705-2F9F-AD2F-12C4-0A21D9A9437E}"/>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3" name="Freeform 245">
                  <a:extLst>
                    <a:ext uri="{FF2B5EF4-FFF2-40B4-BE49-F238E27FC236}">
                      <a16:creationId xmlns:a16="http://schemas.microsoft.com/office/drawing/2014/main" id="{E11B89C2-09A7-3921-5AE7-B025F665EB49}"/>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4" name="Freeform 246">
                  <a:extLst>
                    <a:ext uri="{FF2B5EF4-FFF2-40B4-BE49-F238E27FC236}">
                      <a16:creationId xmlns:a16="http://schemas.microsoft.com/office/drawing/2014/main" id="{392C745B-8CEA-8A25-0BD4-C91999FC913C}"/>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5" name="Freeform 247">
                  <a:extLst>
                    <a:ext uri="{FF2B5EF4-FFF2-40B4-BE49-F238E27FC236}">
                      <a16:creationId xmlns:a16="http://schemas.microsoft.com/office/drawing/2014/main" id="{2730F8F2-6600-1289-1BBB-0D5486CCB422}"/>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6" name="Freeform 248">
                  <a:extLst>
                    <a:ext uri="{FF2B5EF4-FFF2-40B4-BE49-F238E27FC236}">
                      <a16:creationId xmlns:a16="http://schemas.microsoft.com/office/drawing/2014/main" id="{94F4582C-F441-827E-6BD2-2C362FF3CCC1}"/>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7" name="Freeform 249">
                  <a:extLst>
                    <a:ext uri="{FF2B5EF4-FFF2-40B4-BE49-F238E27FC236}">
                      <a16:creationId xmlns:a16="http://schemas.microsoft.com/office/drawing/2014/main" id="{342DDEC0-2E92-EF12-F35D-51EDED4C651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8" name="Freeform 250">
                  <a:extLst>
                    <a:ext uri="{FF2B5EF4-FFF2-40B4-BE49-F238E27FC236}">
                      <a16:creationId xmlns:a16="http://schemas.microsoft.com/office/drawing/2014/main" id="{4580B9CB-9629-065B-6A62-6B66EF9A68E0}"/>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9" name="Freeform 251">
                  <a:extLst>
                    <a:ext uri="{FF2B5EF4-FFF2-40B4-BE49-F238E27FC236}">
                      <a16:creationId xmlns:a16="http://schemas.microsoft.com/office/drawing/2014/main" id="{7304CAF4-0242-86B8-9881-4F3728A3EFC2}"/>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0" name="Freeform 252">
                  <a:extLst>
                    <a:ext uri="{FF2B5EF4-FFF2-40B4-BE49-F238E27FC236}">
                      <a16:creationId xmlns:a16="http://schemas.microsoft.com/office/drawing/2014/main" id="{91F1ACFD-ED64-919F-1256-8C3442BEDAA7}"/>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1" name="Freeform 253">
                  <a:extLst>
                    <a:ext uri="{FF2B5EF4-FFF2-40B4-BE49-F238E27FC236}">
                      <a16:creationId xmlns:a16="http://schemas.microsoft.com/office/drawing/2014/main" id="{741972F9-3186-4656-8126-97689785332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2" name="Freeform 254">
                  <a:extLst>
                    <a:ext uri="{FF2B5EF4-FFF2-40B4-BE49-F238E27FC236}">
                      <a16:creationId xmlns:a16="http://schemas.microsoft.com/office/drawing/2014/main" id="{80A6D2F4-888D-A12F-C938-E8BE3560C9FB}"/>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3" name="Freeform 255">
                  <a:extLst>
                    <a:ext uri="{FF2B5EF4-FFF2-40B4-BE49-F238E27FC236}">
                      <a16:creationId xmlns:a16="http://schemas.microsoft.com/office/drawing/2014/main" id="{BD0069F5-9FD6-46AB-48CB-BFEC8E1246B9}"/>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4" name="Freeform 256">
                  <a:extLst>
                    <a:ext uri="{FF2B5EF4-FFF2-40B4-BE49-F238E27FC236}">
                      <a16:creationId xmlns:a16="http://schemas.microsoft.com/office/drawing/2014/main" id="{F3E451F4-8B6B-9B4B-C9D4-9BA1C7F5543F}"/>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5" name="Freeform 257">
                  <a:extLst>
                    <a:ext uri="{FF2B5EF4-FFF2-40B4-BE49-F238E27FC236}">
                      <a16:creationId xmlns:a16="http://schemas.microsoft.com/office/drawing/2014/main" id="{ED2FBFF4-3E7E-7E69-C07E-6EC2ABC972EB}"/>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6" name="Freeform 258">
                  <a:extLst>
                    <a:ext uri="{FF2B5EF4-FFF2-40B4-BE49-F238E27FC236}">
                      <a16:creationId xmlns:a16="http://schemas.microsoft.com/office/drawing/2014/main" id="{1774BAEC-EE0C-1B66-EE31-D412E42A1B60}"/>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7" name="Freeform 259">
                  <a:extLst>
                    <a:ext uri="{FF2B5EF4-FFF2-40B4-BE49-F238E27FC236}">
                      <a16:creationId xmlns:a16="http://schemas.microsoft.com/office/drawing/2014/main" id="{02DD7B19-605B-BEB6-59A6-521BD2963F0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8" name="Freeform 260">
                  <a:extLst>
                    <a:ext uri="{FF2B5EF4-FFF2-40B4-BE49-F238E27FC236}">
                      <a16:creationId xmlns:a16="http://schemas.microsoft.com/office/drawing/2014/main" id="{B2474DA3-509C-5D46-CD0D-0F4B2D37A580}"/>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9" name="Freeform 261">
                  <a:extLst>
                    <a:ext uri="{FF2B5EF4-FFF2-40B4-BE49-F238E27FC236}">
                      <a16:creationId xmlns:a16="http://schemas.microsoft.com/office/drawing/2014/main" id="{DC56FFB5-173A-88CB-8508-C91DC1C8E976}"/>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0" name="Freeform 262">
                  <a:extLst>
                    <a:ext uri="{FF2B5EF4-FFF2-40B4-BE49-F238E27FC236}">
                      <a16:creationId xmlns:a16="http://schemas.microsoft.com/office/drawing/2014/main" id="{89AD52BF-E490-27D4-E2F2-70BD53086420}"/>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1" name="Freeform 263">
                  <a:extLst>
                    <a:ext uri="{FF2B5EF4-FFF2-40B4-BE49-F238E27FC236}">
                      <a16:creationId xmlns:a16="http://schemas.microsoft.com/office/drawing/2014/main" id="{6A4BFF21-A75E-A26D-E450-8AF0F2AE2C35}"/>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2" name="Freeform 264">
                  <a:extLst>
                    <a:ext uri="{FF2B5EF4-FFF2-40B4-BE49-F238E27FC236}">
                      <a16:creationId xmlns:a16="http://schemas.microsoft.com/office/drawing/2014/main" id="{40204579-6D99-9E3B-29AF-17120768BB88}"/>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3" name="Freeform 265">
                  <a:extLst>
                    <a:ext uri="{FF2B5EF4-FFF2-40B4-BE49-F238E27FC236}">
                      <a16:creationId xmlns:a16="http://schemas.microsoft.com/office/drawing/2014/main" id="{F6255EE9-5141-31EB-465D-E229B7F840CA}"/>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4" name="Freeform 266">
                  <a:extLst>
                    <a:ext uri="{FF2B5EF4-FFF2-40B4-BE49-F238E27FC236}">
                      <a16:creationId xmlns:a16="http://schemas.microsoft.com/office/drawing/2014/main" id="{9108F6C8-3B76-E4C7-D0F1-CC943363564B}"/>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5" name="Freeform 267">
                  <a:extLst>
                    <a:ext uri="{FF2B5EF4-FFF2-40B4-BE49-F238E27FC236}">
                      <a16:creationId xmlns:a16="http://schemas.microsoft.com/office/drawing/2014/main" id="{931E22AE-7F76-8D82-8E8A-8D3E9FFF5029}"/>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46" name="Picture 268">
                  <a:extLst>
                    <a:ext uri="{FF2B5EF4-FFF2-40B4-BE49-F238E27FC236}">
                      <a16:creationId xmlns:a16="http://schemas.microsoft.com/office/drawing/2014/main" id="{EC0358FA-C87D-06B9-37E4-956FA37583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a16="http://schemas.microsoft.com/office/drawing/2014/main" id="{F892B7B5-B0A0-BC5C-4C23-543718DC99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a16="http://schemas.microsoft.com/office/drawing/2014/main" id="{15392DE4-7583-260C-1ED7-15C65FBC35AD}"/>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9" name="Freeform 271">
                  <a:extLst>
                    <a:ext uri="{FF2B5EF4-FFF2-40B4-BE49-F238E27FC236}">
                      <a16:creationId xmlns:a16="http://schemas.microsoft.com/office/drawing/2014/main" id="{5C8278C9-36BD-8242-31BD-CDDBA6B6112A}"/>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0" name="Freeform 272">
                  <a:extLst>
                    <a:ext uri="{FF2B5EF4-FFF2-40B4-BE49-F238E27FC236}">
                      <a16:creationId xmlns:a16="http://schemas.microsoft.com/office/drawing/2014/main" id="{4CF2F621-E3B6-76FB-2078-98FE27BB69E5}"/>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1" name="Freeform 273">
                  <a:extLst>
                    <a:ext uri="{FF2B5EF4-FFF2-40B4-BE49-F238E27FC236}">
                      <a16:creationId xmlns:a16="http://schemas.microsoft.com/office/drawing/2014/main" id="{32C5DE6C-0BBC-9831-F634-BB13FFFC26FB}"/>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2" name="Freeform 274">
                  <a:extLst>
                    <a:ext uri="{FF2B5EF4-FFF2-40B4-BE49-F238E27FC236}">
                      <a16:creationId xmlns:a16="http://schemas.microsoft.com/office/drawing/2014/main" id="{0C540F14-CDA4-0591-8B48-DC24EE4C43FC}"/>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3" name="Freeform 275">
                  <a:extLst>
                    <a:ext uri="{FF2B5EF4-FFF2-40B4-BE49-F238E27FC236}">
                      <a16:creationId xmlns:a16="http://schemas.microsoft.com/office/drawing/2014/main" id="{19F5FB84-FF16-B479-E25E-F303B22600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4" name="Freeform 276">
                  <a:extLst>
                    <a:ext uri="{FF2B5EF4-FFF2-40B4-BE49-F238E27FC236}">
                      <a16:creationId xmlns:a16="http://schemas.microsoft.com/office/drawing/2014/main" id="{8AB9BAE7-CE27-9BF7-177A-CF339FCF5D30}"/>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5" name="Freeform 277">
                  <a:extLst>
                    <a:ext uri="{FF2B5EF4-FFF2-40B4-BE49-F238E27FC236}">
                      <a16:creationId xmlns:a16="http://schemas.microsoft.com/office/drawing/2014/main" id="{A4A69004-EBE2-160E-2939-034C188DF453}"/>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6" name="Freeform 278">
                  <a:extLst>
                    <a:ext uri="{FF2B5EF4-FFF2-40B4-BE49-F238E27FC236}">
                      <a16:creationId xmlns:a16="http://schemas.microsoft.com/office/drawing/2014/main" id="{F7EFA70D-F60F-975D-10EE-80B778A814AF}"/>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7" name="Freeform 279">
                  <a:extLst>
                    <a:ext uri="{FF2B5EF4-FFF2-40B4-BE49-F238E27FC236}">
                      <a16:creationId xmlns:a16="http://schemas.microsoft.com/office/drawing/2014/main" id="{D5A51309-23F9-00D8-EFE8-B3401329A4A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8" name="Freeform 280">
                  <a:extLst>
                    <a:ext uri="{FF2B5EF4-FFF2-40B4-BE49-F238E27FC236}">
                      <a16:creationId xmlns:a16="http://schemas.microsoft.com/office/drawing/2014/main" id="{D2862E7A-1CE5-2198-6C43-AA9109A03B5B}"/>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9" name="Freeform 281">
                  <a:extLst>
                    <a:ext uri="{FF2B5EF4-FFF2-40B4-BE49-F238E27FC236}">
                      <a16:creationId xmlns:a16="http://schemas.microsoft.com/office/drawing/2014/main" id="{CBB50C23-C96B-3FA4-0C2A-B6D9FAE2EF30}"/>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0" name="Freeform 282">
                  <a:extLst>
                    <a:ext uri="{FF2B5EF4-FFF2-40B4-BE49-F238E27FC236}">
                      <a16:creationId xmlns:a16="http://schemas.microsoft.com/office/drawing/2014/main" id="{2B20115C-290A-77BE-BD7C-B3A6B12A3E08}"/>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1" name="Freeform 283">
                  <a:extLst>
                    <a:ext uri="{FF2B5EF4-FFF2-40B4-BE49-F238E27FC236}">
                      <a16:creationId xmlns:a16="http://schemas.microsoft.com/office/drawing/2014/main" id="{A02B355D-5147-C2C1-B40E-43ECD234A540}"/>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62" name="Picture 284">
                  <a:extLst>
                    <a:ext uri="{FF2B5EF4-FFF2-40B4-BE49-F238E27FC236}">
                      <a16:creationId xmlns:a16="http://schemas.microsoft.com/office/drawing/2014/main" id="{2011FEA2-F9E5-71F2-ECCC-F0C9AFA7DC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a16="http://schemas.microsoft.com/office/drawing/2014/main" id="{13DD831E-9003-ABF2-5745-1F07C8C7E2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a16="http://schemas.microsoft.com/office/drawing/2014/main" id="{91E1EF20-9320-5705-A404-66C843B55092}"/>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5" name="Freeform 287">
                  <a:extLst>
                    <a:ext uri="{FF2B5EF4-FFF2-40B4-BE49-F238E27FC236}">
                      <a16:creationId xmlns:a16="http://schemas.microsoft.com/office/drawing/2014/main" id="{4961C867-A3E0-DEC9-C656-425BEE02A17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6" name="Freeform 288">
                  <a:extLst>
                    <a:ext uri="{FF2B5EF4-FFF2-40B4-BE49-F238E27FC236}">
                      <a16:creationId xmlns:a16="http://schemas.microsoft.com/office/drawing/2014/main" id="{6EB9D24B-4AD8-CBA8-D457-9C0125560394}"/>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7" name="Freeform 289">
                  <a:extLst>
                    <a:ext uri="{FF2B5EF4-FFF2-40B4-BE49-F238E27FC236}">
                      <a16:creationId xmlns:a16="http://schemas.microsoft.com/office/drawing/2014/main" id="{61E7A98E-C134-BEB0-30C2-5D8C224D9816}"/>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8" name="Freeform 290">
                  <a:extLst>
                    <a:ext uri="{FF2B5EF4-FFF2-40B4-BE49-F238E27FC236}">
                      <a16:creationId xmlns:a16="http://schemas.microsoft.com/office/drawing/2014/main" id="{23BE5D46-23D0-30C3-67B8-FA18ACAB9188}"/>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9" name="Freeform 291">
                  <a:extLst>
                    <a:ext uri="{FF2B5EF4-FFF2-40B4-BE49-F238E27FC236}">
                      <a16:creationId xmlns:a16="http://schemas.microsoft.com/office/drawing/2014/main" id="{BD787D06-C664-FBB1-FFCD-9A9D04B421E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0" name="Freeform 292">
                  <a:extLst>
                    <a:ext uri="{FF2B5EF4-FFF2-40B4-BE49-F238E27FC236}">
                      <a16:creationId xmlns:a16="http://schemas.microsoft.com/office/drawing/2014/main" id="{FCA6159A-6D80-0955-D5D9-F7BC3BBE22E1}"/>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1" name="Freeform 293">
                  <a:extLst>
                    <a:ext uri="{FF2B5EF4-FFF2-40B4-BE49-F238E27FC236}">
                      <a16:creationId xmlns:a16="http://schemas.microsoft.com/office/drawing/2014/main" id="{6343BB90-4A9C-1072-91E7-0C15C29E788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2" name="Freeform 294">
                  <a:extLst>
                    <a:ext uri="{FF2B5EF4-FFF2-40B4-BE49-F238E27FC236}">
                      <a16:creationId xmlns:a16="http://schemas.microsoft.com/office/drawing/2014/main" id="{EBBE8D47-9C92-8435-1551-90F6FF38713A}"/>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3" name="Freeform 295">
                  <a:extLst>
                    <a:ext uri="{FF2B5EF4-FFF2-40B4-BE49-F238E27FC236}">
                      <a16:creationId xmlns:a16="http://schemas.microsoft.com/office/drawing/2014/main" id="{29FD8E27-2392-B90D-F34F-26637DEF8516}"/>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4" name="Freeform 296">
                  <a:extLst>
                    <a:ext uri="{FF2B5EF4-FFF2-40B4-BE49-F238E27FC236}">
                      <a16:creationId xmlns:a16="http://schemas.microsoft.com/office/drawing/2014/main" id="{2AF6F711-9F65-9F78-6B8D-3EBBC7AFC2BE}"/>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5" name="Freeform 297">
                  <a:extLst>
                    <a:ext uri="{FF2B5EF4-FFF2-40B4-BE49-F238E27FC236}">
                      <a16:creationId xmlns:a16="http://schemas.microsoft.com/office/drawing/2014/main" id="{48C2B440-99AA-D388-21AB-FF03E29F1D6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6" name="Freeform 298">
                  <a:extLst>
                    <a:ext uri="{FF2B5EF4-FFF2-40B4-BE49-F238E27FC236}">
                      <a16:creationId xmlns:a16="http://schemas.microsoft.com/office/drawing/2014/main" id="{93AA1F9F-4E9E-1E6F-4081-4185D5464F13}"/>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7" name="Freeform 299">
                  <a:extLst>
                    <a:ext uri="{FF2B5EF4-FFF2-40B4-BE49-F238E27FC236}">
                      <a16:creationId xmlns:a16="http://schemas.microsoft.com/office/drawing/2014/main" id="{790F9499-9BAE-EC47-B188-A9847FF9ED6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8" name="Freeform 300">
                  <a:extLst>
                    <a:ext uri="{FF2B5EF4-FFF2-40B4-BE49-F238E27FC236}">
                      <a16:creationId xmlns:a16="http://schemas.microsoft.com/office/drawing/2014/main" id="{6CEB80AA-26EC-97E2-7AD7-34F7330DD1F3}"/>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9" name="Freeform 301">
                  <a:extLst>
                    <a:ext uri="{FF2B5EF4-FFF2-40B4-BE49-F238E27FC236}">
                      <a16:creationId xmlns:a16="http://schemas.microsoft.com/office/drawing/2014/main" id="{AF3C7575-EF9C-476F-F2CF-98DD344AEEA6}"/>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0" name="Freeform 302">
                  <a:extLst>
                    <a:ext uri="{FF2B5EF4-FFF2-40B4-BE49-F238E27FC236}">
                      <a16:creationId xmlns:a16="http://schemas.microsoft.com/office/drawing/2014/main" id="{BF39F7FC-BFFD-5500-9E8A-6F71B1AF3DC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1" name="Freeform 303">
                  <a:extLst>
                    <a:ext uri="{FF2B5EF4-FFF2-40B4-BE49-F238E27FC236}">
                      <a16:creationId xmlns:a16="http://schemas.microsoft.com/office/drawing/2014/main" id="{87B0A41F-823E-9C15-8131-8F1A86D7A34C}"/>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82" name="Picture 304">
                  <a:extLst>
                    <a:ext uri="{FF2B5EF4-FFF2-40B4-BE49-F238E27FC236}">
                      <a16:creationId xmlns:a16="http://schemas.microsoft.com/office/drawing/2014/main" id="{BD98BB03-BCEA-0E64-FA59-615884D237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a16="http://schemas.microsoft.com/office/drawing/2014/main" id="{429853E8-C359-E154-20E4-CF8AC26E4DE2}"/>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4" name="Freeform 306">
                  <a:extLst>
                    <a:ext uri="{FF2B5EF4-FFF2-40B4-BE49-F238E27FC236}">
                      <a16:creationId xmlns:a16="http://schemas.microsoft.com/office/drawing/2014/main" id="{B21A8FA0-424C-25C6-A02D-A61FF2509C46}"/>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5" name="Freeform 308">
                  <a:extLst>
                    <a:ext uri="{FF2B5EF4-FFF2-40B4-BE49-F238E27FC236}">
                      <a16:creationId xmlns:a16="http://schemas.microsoft.com/office/drawing/2014/main" id="{B4BDD9A6-EB32-A371-4025-963F12DF91DA}"/>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6" name="Freeform 309">
                  <a:extLst>
                    <a:ext uri="{FF2B5EF4-FFF2-40B4-BE49-F238E27FC236}">
                      <a16:creationId xmlns:a16="http://schemas.microsoft.com/office/drawing/2014/main" id="{3157E667-0766-7D0D-4B5D-838DA55AB94F}"/>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7" name="Freeform 310">
                  <a:extLst>
                    <a:ext uri="{FF2B5EF4-FFF2-40B4-BE49-F238E27FC236}">
                      <a16:creationId xmlns:a16="http://schemas.microsoft.com/office/drawing/2014/main" id="{E45BFEBE-1427-136F-8570-347C9B92F118}"/>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8" name="Freeform 311">
                  <a:extLst>
                    <a:ext uri="{FF2B5EF4-FFF2-40B4-BE49-F238E27FC236}">
                      <a16:creationId xmlns:a16="http://schemas.microsoft.com/office/drawing/2014/main" id="{725760D0-A5DF-A23F-2BA9-3E60E8F6E3CC}"/>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9" name="Freeform 312">
                  <a:extLst>
                    <a:ext uri="{FF2B5EF4-FFF2-40B4-BE49-F238E27FC236}">
                      <a16:creationId xmlns:a16="http://schemas.microsoft.com/office/drawing/2014/main" id="{4B3F0AA8-BABC-27CA-16C1-6160A230CA22}"/>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0" name="Freeform 313">
                  <a:extLst>
                    <a:ext uri="{FF2B5EF4-FFF2-40B4-BE49-F238E27FC236}">
                      <a16:creationId xmlns:a16="http://schemas.microsoft.com/office/drawing/2014/main" id="{D8233DBA-DD54-C779-535C-7518AA29BFBF}"/>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1" name="Freeform 314">
                  <a:extLst>
                    <a:ext uri="{FF2B5EF4-FFF2-40B4-BE49-F238E27FC236}">
                      <a16:creationId xmlns:a16="http://schemas.microsoft.com/office/drawing/2014/main" id="{69F6E15C-0404-811D-79B4-684744AAE499}"/>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2" name="Freeform 315">
                  <a:extLst>
                    <a:ext uri="{FF2B5EF4-FFF2-40B4-BE49-F238E27FC236}">
                      <a16:creationId xmlns:a16="http://schemas.microsoft.com/office/drawing/2014/main" id="{EE6A299B-E5A2-299C-408F-E03DDA132090}"/>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3" name="Freeform 316">
                  <a:extLst>
                    <a:ext uri="{FF2B5EF4-FFF2-40B4-BE49-F238E27FC236}">
                      <a16:creationId xmlns:a16="http://schemas.microsoft.com/office/drawing/2014/main" id="{59F1A4B0-D84E-1BDD-E531-96090D16265E}"/>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4" name="Freeform 317">
                  <a:extLst>
                    <a:ext uri="{FF2B5EF4-FFF2-40B4-BE49-F238E27FC236}">
                      <a16:creationId xmlns:a16="http://schemas.microsoft.com/office/drawing/2014/main" id="{1EDA00EC-9785-53F0-99F6-61B7F3FA1A86}"/>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5" name="Freeform 318">
                  <a:extLst>
                    <a:ext uri="{FF2B5EF4-FFF2-40B4-BE49-F238E27FC236}">
                      <a16:creationId xmlns:a16="http://schemas.microsoft.com/office/drawing/2014/main" id="{61F998FC-CC61-CA73-117E-46278A02E9AC}"/>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6" name="Freeform 319">
                  <a:extLst>
                    <a:ext uri="{FF2B5EF4-FFF2-40B4-BE49-F238E27FC236}">
                      <a16:creationId xmlns:a16="http://schemas.microsoft.com/office/drawing/2014/main" id="{B5BA4557-167F-62E4-8FF0-BF14E96BD91E}"/>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7" name="Freeform 320">
                  <a:extLst>
                    <a:ext uri="{FF2B5EF4-FFF2-40B4-BE49-F238E27FC236}">
                      <a16:creationId xmlns:a16="http://schemas.microsoft.com/office/drawing/2014/main" id="{DB57B273-76BA-1CA1-FB8A-B0D076B3C0BF}"/>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8" name="Freeform 321">
                  <a:extLst>
                    <a:ext uri="{FF2B5EF4-FFF2-40B4-BE49-F238E27FC236}">
                      <a16:creationId xmlns:a16="http://schemas.microsoft.com/office/drawing/2014/main" id="{BDA5DE7B-2F9C-EA30-9EB5-D0229F77E5D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9" name="Freeform 322">
                  <a:extLst>
                    <a:ext uri="{FF2B5EF4-FFF2-40B4-BE49-F238E27FC236}">
                      <a16:creationId xmlns:a16="http://schemas.microsoft.com/office/drawing/2014/main" id="{D09EFFDA-E5F0-E53B-0726-F0BC38E1D9A8}"/>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0" name="Freeform 323">
                  <a:extLst>
                    <a:ext uri="{FF2B5EF4-FFF2-40B4-BE49-F238E27FC236}">
                      <a16:creationId xmlns:a16="http://schemas.microsoft.com/office/drawing/2014/main" id="{DF020C29-C7D4-E151-2B07-449FBFBBE5D6}"/>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1" name="Freeform 324">
                  <a:extLst>
                    <a:ext uri="{FF2B5EF4-FFF2-40B4-BE49-F238E27FC236}">
                      <a16:creationId xmlns:a16="http://schemas.microsoft.com/office/drawing/2014/main" id="{DAE695B3-318B-E432-8627-1080D38A19DF}"/>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2" name="Freeform 325">
                  <a:extLst>
                    <a:ext uri="{FF2B5EF4-FFF2-40B4-BE49-F238E27FC236}">
                      <a16:creationId xmlns:a16="http://schemas.microsoft.com/office/drawing/2014/main" id="{DB6F68BE-7CA9-BDFE-E2F1-E0D3EBFEC761}"/>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3" name="Freeform 326">
                  <a:extLst>
                    <a:ext uri="{FF2B5EF4-FFF2-40B4-BE49-F238E27FC236}">
                      <a16:creationId xmlns:a16="http://schemas.microsoft.com/office/drawing/2014/main" id="{4072C685-798C-81CE-B4CD-3CDEE8FEA265}"/>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4" name="Freeform 327">
                  <a:extLst>
                    <a:ext uri="{FF2B5EF4-FFF2-40B4-BE49-F238E27FC236}">
                      <a16:creationId xmlns:a16="http://schemas.microsoft.com/office/drawing/2014/main" id="{516468F8-15E8-78DD-7E2B-D6B1408D2D08}"/>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5" name="Oval 328">
                  <a:extLst>
                    <a:ext uri="{FF2B5EF4-FFF2-40B4-BE49-F238E27FC236}">
                      <a16:creationId xmlns:a16="http://schemas.microsoft.com/office/drawing/2014/main" id="{90D4600D-1176-C826-F3E2-005124012C9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6" name="Oval 329">
                  <a:extLst>
                    <a:ext uri="{FF2B5EF4-FFF2-40B4-BE49-F238E27FC236}">
                      <a16:creationId xmlns:a16="http://schemas.microsoft.com/office/drawing/2014/main" id="{58F1354D-52EA-5D38-40B4-A185FE98B094}"/>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7" name="Freeform 330">
                  <a:extLst>
                    <a:ext uri="{FF2B5EF4-FFF2-40B4-BE49-F238E27FC236}">
                      <a16:creationId xmlns:a16="http://schemas.microsoft.com/office/drawing/2014/main" id="{F2CC5342-D774-6504-E4F0-B81701FAAC9D}"/>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8" name="Freeform 331">
                  <a:extLst>
                    <a:ext uri="{FF2B5EF4-FFF2-40B4-BE49-F238E27FC236}">
                      <a16:creationId xmlns:a16="http://schemas.microsoft.com/office/drawing/2014/main" id="{9BD60A41-C651-8089-F527-02B410DE9C1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9" name="Freeform 332">
                  <a:extLst>
                    <a:ext uri="{FF2B5EF4-FFF2-40B4-BE49-F238E27FC236}">
                      <a16:creationId xmlns:a16="http://schemas.microsoft.com/office/drawing/2014/main" id="{9B4F4F31-E0CB-DFF4-F35D-E21C99FBE161}"/>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0" name="Freeform 333">
                  <a:extLst>
                    <a:ext uri="{FF2B5EF4-FFF2-40B4-BE49-F238E27FC236}">
                      <a16:creationId xmlns:a16="http://schemas.microsoft.com/office/drawing/2014/main" id="{6C594AC5-F4C3-CC1E-579C-6886E583312C}"/>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1" name="Freeform 334">
                  <a:extLst>
                    <a:ext uri="{FF2B5EF4-FFF2-40B4-BE49-F238E27FC236}">
                      <a16:creationId xmlns:a16="http://schemas.microsoft.com/office/drawing/2014/main" id="{16EDDB36-9BCE-2CAD-CD08-143CF93D24B5}"/>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sp>
            <p:nvSpPr>
              <p:cNvPr id="12" name="Freeform 336">
                <a:extLst>
                  <a:ext uri="{FF2B5EF4-FFF2-40B4-BE49-F238E27FC236}">
                    <a16:creationId xmlns:a16="http://schemas.microsoft.com/office/drawing/2014/main" id="{B4368B7E-9057-0F4D-FE2A-27E325A9A258}"/>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 name="Freeform 337">
                <a:extLst>
                  <a:ext uri="{FF2B5EF4-FFF2-40B4-BE49-F238E27FC236}">
                    <a16:creationId xmlns:a16="http://schemas.microsoft.com/office/drawing/2014/main" id="{BC2CB9ED-CE78-2C11-E37E-D6A6953E7DC3}"/>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 name="Freeform 338">
                <a:extLst>
                  <a:ext uri="{FF2B5EF4-FFF2-40B4-BE49-F238E27FC236}">
                    <a16:creationId xmlns:a16="http://schemas.microsoft.com/office/drawing/2014/main" id="{3454E9D2-E0B6-C8A2-2596-F294A87E504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 name="Freeform 339">
                <a:extLst>
                  <a:ext uri="{FF2B5EF4-FFF2-40B4-BE49-F238E27FC236}">
                    <a16:creationId xmlns:a16="http://schemas.microsoft.com/office/drawing/2014/main" id="{CCB89173-5D38-07A5-4BF5-7BDB602A6145}"/>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 name="Freeform 340">
                <a:extLst>
                  <a:ext uri="{FF2B5EF4-FFF2-40B4-BE49-F238E27FC236}">
                    <a16:creationId xmlns:a16="http://schemas.microsoft.com/office/drawing/2014/main" id="{F59528DA-7A36-7B8B-57CE-DE0E632436BA}"/>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grpSp>
      <p:pic>
        <p:nvPicPr>
          <p:cNvPr id="3" name="Picture 2" descr="A picture containing room, computer&#10;&#10;Description automatically generated">
            <a:extLst>
              <a:ext uri="{FF2B5EF4-FFF2-40B4-BE49-F238E27FC236}">
                <a16:creationId xmlns:a16="http://schemas.microsoft.com/office/drawing/2014/main" id="{0B359F68-FBE1-1B67-AA22-7E10FF70197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45309" y="1891679"/>
            <a:ext cx="5614059" cy="3756645"/>
          </a:xfrm>
          <a:prstGeom prst="rect">
            <a:avLst/>
          </a:prstGeom>
        </p:spPr>
      </p:pic>
      <p:grpSp>
        <p:nvGrpSpPr>
          <p:cNvPr id="4" name="Google Shape;6118;p55">
            <a:extLst>
              <a:ext uri="{FF2B5EF4-FFF2-40B4-BE49-F238E27FC236}">
                <a16:creationId xmlns:a16="http://schemas.microsoft.com/office/drawing/2014/main" id="{A73D2AC3-A3AF-F58E-41E9-4BF68A484146}"/>
              </a:ext>
            </a:extLst>
          </p:cNvPr>
          <p:cNvGrpSpPr/>
          <p:nvPr/>
        </p:nvGrpSpPr>
        <p:grpSpPr>
          <a:xfrm>
            <a:off x="4116311" y="1472515"/>
            <a:ext cx="1101740" cy="1008112"/>
            <a:chOff x="1359398" y="3682271"/>
            <a:chExt cx="395296" cy="371966"/>
          </a:xfrm>
        </p:grpSpPr>
        <p:sp>
          <p:nvSpPr>
            <p:cNvPr id="229" name="Google Shape;6119;p55">
              <a:extLst>
                <a:ext uri="{FF2B5EF4-FFF2-40B4-BE49-F238E27FC236}">
                  <a16:creationId xmlns:a16="http://schemas.microsoft.com/office/drawing/2014/main" id="{8F30436C-125A-0F61-DE39-274CA03207BF}"/>
                </a:ext>
              </a:extLst>
            </p:cNvPr>
            <p:cNvSpPr/>
            <p:nvPr/>
          </p:nvSpPr>
          <p:spPr>
            <a:xfrm>
              <a:off x="1382911" y="3682271"/>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 name="Google Shape;6120;p55">
              <a:extLst>
                <a:ext uri="{FF2B5EF4-FFF2-40B4-BE49-F238E27FC236}">
                  <a16:creationId xmlns:a16="http://schemas.microsoft.com/office/drawing/2014/main" id="{FE422387-9FA7-ECF1-28A0-1BFAEE29A009}"/>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 name="Google Shape;6121;p55">
              <a:extLst>
                <a:ext uri="{FF2B5EF4-FFF2-40B4-BE49-F238E27FC236}">
                  <a16:creationId xmlns:a16="http://schemas.microsoft.com/office/drawing/2014/main" id="{2DDF3CFA-7C1A-F717-C170-22177803771A}"/>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 name="Google Shape;6122;p55">
              <a:extLst>
                <a:ext uri="{FF2B5EF4-FFF2-40B4-BE49-F238E27FC236}">
                  <a16:creationId xmlns:a16="http://schemas.microsoft.com/office/drawing/2014/main" id="{C34C7D6F-0866-59A5-FBA9-861091877208}"/>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 name="Google Shape;6123;p55">
              <a:extLst>
                <a:ext uri="{FF2B5EF4-FFF2-40B4-BE49-F238E27FC236}">
                  <a16:creationId xmlns:a16="http://schemas.microsoft.com/office/drawing/2014/main" id="{0CCAEEEA-6C1C-8F6F-ECD3-AFD7E606854D}"/>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 name="Google Shape;6124;p55">
              <a:extLst>
                <a:ext uri="{FF2B5EF4-FFF2-40B4-BE49-F238E27FC236}">
                  <a16:creationId xmlns:a16="http://schemas.microsoft.com/office/drawing/2014/main" id="{46A97C49-6653-DA58-7450-7543B8C19909}"/>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 name="Google Shape;6125;p55">
              <a:extLst>
                <a:ext uri="{FF2B5EF4-FFF2-40B4-BE49-F238E27FC236}">
                  <a16:creationId xmlns:a16="http://schemas.microsoft.com/office/drawing/2014/main" id="{DD4AC89D-B437-ADF3-E7DD-827F7ACC1986}"/>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109711" tIns="109711" rIns="109711" bIns="109711"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16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36" name="TextBox 235">
            <a:extLst>
              <a:ext uri="{FF2B5EF4-FFF2-40B4-BE49-F238E27FC236}">
                <a16:creationId xmlns:a16="http://schemas.microsoft.com/office/drawing/2014/main" id="{168CBB88-08AF-8510-E3C9-787AA8322E5C}"/>
              </a:ext>
            </a:extLst>
          </p:cNvPr>
          <p:cNvSpPr txBox="1"/>
          <p:nvPr/>
        </p:nvSpPr>
        <p:spPr>
          <a:xfrm>
            <a:off x="4086225" y="5599978"/>
            <a:ext cx="4229100" cy="1055608"/>
          </a:xfrm>
          <a:prstGeom prst="roundRect">
            <a:avLst/>
          </a:prstGeom>
          <a:solidFill>
            <a:srgbClr val="FFFFCC"/>
          </a:solidFill>
          <a:ln w="28575">
            <a:solidFill>
              <a:srgbClr val="217875"/>
            </a:solidFill>
            <a:prstDash val="sysDash"/>
          </a:ln>
        </p:spPr>
        <p:txBody>
          <a:bodyPr wrap="square">
            <a:spAutoFit/>
          </a:bodyPr>
          <a:lstStyle/>
          <a:p>
            <a:pPr lvl="0" algn="ctr">
              <a:defRPr/>
            </a:pP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Bạn </a:t>
            </a:r>
            <a:r>
              <a:rPr lang="en-US"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nhỏ </a:t>
            </a:r>
            <a:r>
              <a:rPr lang="vi-VN" sz="2800" b="1" dirty="0">
                <a:solidFill>
                  <a:srgbClr val="F79646">
                    <a:lumMod val="50000"/>
                  </a:srgbClr>
                </a:solidFill>
                <a:latin typeface="Cambria" panose="02040503050406030204" pitchFamily="18" charset="0"/>
                <a:ea typeface="Cambria" panose="02040503050406030204" pitchFamily="18" charset="0"/>
                <a:cs typeface="Arial-Rounded" panose="020B0500000000000000" pitchFamily="34" charset="0"/>
              </a:rPr>
              <a:t>bê đĩa hoa quả lễ phép mời ông bà.</a:t>
            </a:r>
            <a:endParaRPr kumimoji="0" lang="en-US" sz="2800" b="1" i="0" u="none" strike="noStrike" kern="1200" cap="none" spc="0" normalizeH="0" baseline="0" noProof="0" dirty="0">
              <a:ln>
                <a:noFill/>
              </a:ln>
              <a:solidFill>
                <a:srgbClr val="F79646">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3808384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6"/>
                                        </p:tgtEl>
                                        <p:attrNameLst>
                                          <p:attrName>style.visibility</p:attrName>
                                        </p:attrNameLst>
                                      </p:cBhvr>
                                      <p:to>
                                        <p:strVal val="visible"/>
                                      </p:to>
                                    </p:set>
                                    <p:anim calcmode="lin" valueType="num">
                                      <p:cBhvr>
                                        <p:cTn id="19" dur="500" fill="hold"/>
                                        <p:tgtEl>
                                          <p:spTgt spid="236"/>
                                        </p:tgtEl>
                                        <p:attrNameLst>
                                          <p:attrName>ppt_w</p:attrName>
                                        </p:attrNameLst>
                                      </p:cBhvr>
                                      <p:tavLst>
                                        <p:tav tm="0">
                                          <p:val>
                                            <p:fltVal val="0"/>
                                          </p:val>
                                        </p:tav>
                                        <p:tav tm="100000">
                                          <p:val>
                                            <p:strVal val="#ppt_w"/>
                                          </p:val>
                                        </p:tav>
                                      </p:tavLst>
                                    </p:anim>
                                    <p:anim calcmode="lin" valueType="num">
                                      <p:cBhvr>
                                        <p:cTn id="20" dur="500" fill="hold"/>
                                        <p:tgtEl>
                                          <p:spTgt spid="236"/>
                                        </p:tgtEl>
                                        <p:attrNameLst>
                                          <p:attrName>ppt_h</p:attrName>
                                        </p:attrNameLst>
                                      </p:cBhvr>
                                      <p:tavLst>
                                        <p:tav tm="0">
                                          <p:val>
                                            <p:fltVal val="0"/>
                                          </p:val>
                                        </p:tav>
                                        <p:tav tm="100000">
                                          <p:val>
                                            <p:strVal val="#ppt_h"/>
                                          </p:val>
                                        </p:tav>
                                      </p:tavLst>
                                    </p:anim>
                                    <p:animEffect transition="in" filter="fade">
                                      <p:cBhvr>
                                        <p:cTn id="21"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45539928-CC21-33B6-F95E-77AC12B19A08}"/>
              </a:ext>
            </a:extLst>
          </p:cNvPr>
          <p:cNvPicPr>
            <a:picLocks noChangeAspect="1"/>
          </p:cNvPicPr>
          <p:nvPr/>
        </p:nvPicPr>
        <p:blipFill>
          <a:blip r:embed="rId2"/>
          <a:stretch>
            <a:fillRect/>
          </a:stretch>
        </p:blipFill>
        <p:spPr>
          <a:xfrm>
            <a:off x="8737062" y="2503309"/>
            <a:ext cx="3454938" cy="4417273"/>
          </a:xfrm>
          <a:prstGeom prst="rect">
            <a:avLst/>
          </a:prstGeom>
        </p:spPr>
      </p:pic>
      <p:sp>
        <p:nvSpPr>
          <p:cNvPr id="7" name="Hình chữ nhật: Góc Tròn 3">
            <a:extLst>
              <a:ext uri="{FF2B5EF4-FFF2-40B4-BE49-F238E27FC236}">
                <a16:creationId xmlns:a16="http://schemas.microsoft.com/office/drawing/2014/main" id="{8F307AFC-3FCE-7500-1BAB-5ADFBB3529FF}"/>
              </a:ext>
            </a:extLst>
          </p:cNvPr>
          <p:cNvSpPr/>
          <p:nvPr/>
        </p:nvSpPr>
        <p:spPr>
          <a:xfrm>
            <a:off x="817879" y="1852882"/>
            <a:ext cx="7668895" cy="4194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p>
        </p:txBody>
      </p:sp>
      <p:sp>
        <p:nvSpPr>
          <p:cNvPr id="8" name="TextBox 373">
            <a:extLst>
              <a:ext uri="{FF2B5EF4-FFF2-40B4-BE49-F238E27FC236}">
                <a16:creationId xmlns:a16="http://schemas.microsoft.com/office/drawing/2014/main" id="{58B55A48-4741-F260-BF8C-0D5773662BE6}"/>
              </a:ext>
            </a:extLst>
          </p:cNvPr>
          <p:cNvSpPr txBox="1"/>
          <p:nvPr/>
        </p:nvSpPr>
        <p:spPr>
          <a:xfrm>
            <a:off x="1035440" y="2201159"/>
            <a:ext cx="7251310" cy="3554819"/>
          </a:xfrm>
          <a:prstGeom prst="rect">
            <a:avLst/>
          </a:prstGeom>
          <a:noFill/>
        </p:spPr>
        <p:txBody>
          <a:bodyPr wrap="square" lIns="0" tIns="0" rIns="0" bIns="0" rtlCol="0">
            <a:spAutoFit/>
          </a:bodyPr>
          <a:lstStyle/>
          <a:p>
            <a:pPr lvl="0" algn="just"/>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Thường xuyên hỏi thăm sức khỏe, bóp vai cho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ô</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ng, chải tóc cho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b</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à, lễ phép mời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ô</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ng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b</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à ăn hoa quả…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t</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hể hiện sự quan tâm chăm sóc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ô</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ng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b</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à. Hành vi hai chị em cãi nhau ầm ĩ bên giường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b</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à ốm là biểu hiện sự thờ ơ chưa quan tâm tới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ô</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ng </a:t>
            </a:r>
            <a:r>
              <a:rPr lang="en-US" sz="3300" b="1" dirty="0">
                <a:solidFill>
                  <a:prstClr val="black"/>
                </a:solidFill>
                <a:latin typeface="Cambria" panose="02040503050406030204" pitchFamily="18" charset="0"/>
                <a:ea typeface="Cambria" panose="02040503050406030204" pitchFamily="18" charset="0"/>
                <a:cs typeface="Calibri" panose="020F0502020204030204" pitchFamily="34" charset="0"/>
              </a:rPr>
              <a:t>b</a:t>
            </a:r>
            <a:r>
              <a:rPr lang="vi-VN" sz="3300" b="1" dirty="0">
                <a:solidFill>
                  <a:prstClr val="black"/>
                </a:solidFill>
                <a:latin typeface="Cambria" panose="02040503050406030204" pitchFamily="18" charset="0"/>
                <a:ea typeface="Cambria" panose="02040503050406030204" pitchFamily="18" charset="0"/>
                <a:cs typeface="Calibri" panose="020F0502020204030204" pitchFamily="34" charset="0"/>
              </a:rPr>
              <a:t>à.</a:t>
            </a:r>
            <a:endParaRPr kumimoji="0" lang="en-US" sz="33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ADAA3FBD-39C0-9BDB-A6B8-653FB6E7E7C4}"/>
              </a:ext>
            </a:extLst>
          </p:cNvPr>
          <p:cNvPicPr>
            <a:picLocks noChangeAspect="1"/>
          </p:cNvPicPr>
          <p:nvPr/>
        </p:nvPicPr>
        <p:blipFill>
          <a:blip r:embed="rId3"/>
          <a:stretch>
            <a:fillRect/>
          </a:stretch>
        </p:blipFill>
        <p:spPr>
          <a:xfrm>
            <a:off x="2331873" y="432000"/>
            <a:ext cx="5261304" cy="1231499"/>
          </a:xfrm>
          <a:prstGeom prst="rect">
            <a:avLst/>
          </a:prstGeom>
        </p:spPr>
      </p:pic>
    </p:spTree>
    <p:extLst>
      <p:ext uri="{BB962C8B-B14F-4D97-AF65-F5344CB8AC3E}">
        <p14:creationId xmlns:p14="http://schemas.microsoft.com/office/powerpoint/2010/main" val="1450458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AEDEB4-4399-7173-BD25-7EFFEA23F797}"/>
              </a:ext>
            </a:extLst>
          </p:cNvPr>
          <p:cNvSpPr txBox="1"/>
          <p:nvPr/>
        </p:nvSpPr>
        <p:spPr>
          <a:xfrm>
            <a:off x="2667001" y="95250"/>
            <a:ext cx="7008439" cy="1200329"/>
          </a:xfrm>
          <a:prstGeom prst="rect">
            <a:avLst/>
          </a:prstGeom>
          <a:noFill/>
        </p:spPr>
        <p:txBody>
          <a:bodyPr wrap="square" rtlCol="0">
            <a:spAutoFit/>
          </a:bodyPr>
          <a:lstStyle/>
          <a:p>
            <a:pPr algn="ct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Em</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đã</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quan</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tâm</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chăm</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sóc</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ông</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bà</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bằng</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những</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việc</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làm</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 </a:t>
            </a:r>
            <a:r>
              <a:rPr lang="en-GB" sz="3600" b="1" dirty="0" err="1">
                <a:solidFill>
                  <a:srgbClr val="26333A"/>
                </a:solidFill>
                <a:latin typeface="Cambria" panose="02040503050406030204" pitchFamily="18" charset="0"/>
                <a:ea typeface="Cambria" panose="02040503050406030204" pitchFamily="18" charset="0"/>
                <a:cs typeface="Lato" panose="020F0502020204030203" pitchFamily="34" charset="0"/>
              </a:rPr>
              <a:t>nào</a:t>
            </a:r>
            <a:r>
              <a:rPr lang="en-GB" sz="3600" b="1" dirty="0">
                <a:solidFill>
                  <a:srgbClr val="26333A"/>
                </a:solidFill>
                <a:latin typeface="Cambria" panose="02040503050406030204" pitchFamily="18" charset="0"/>
                <a:ea typeface="Cambria" panose="02040503050406030204" pitchFamily="18" charset="0"/>
                <a:cs typeface="Lato" panose="020F0502020204030203" pitchFamily="34" charset="0"/>
              </a:rPr>
              <a:t>?</a:t>
            </a:r>
          </a:p>
        </p:txBody>
      </p:sp>
      <p:pic>
        <p:nvPicPr>
          <p:cNvPr id="3" name="Picture 2" descr="A picture containing drawing, room, table&#10;&#10;Description automatically generated">
            <a:extLst>
              <a:ext uri="{FF2B5EF4-FFF2-40B4-BE49-F238E27FC236}">
                <a16:creationId xmlns:a16="http://schemas.microsoft.com/office/drawing/2014/main" id="{842E4A49-3A16-2417-8EA1-9248202A2A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1431" y="1642889"/>
            <a:ext cx="8868494" cy="4988528"/>
          </a:xfrm>
          <a:prstGeom prst="rect">
            <a:avLst/>
          </a:prstGeom>
        </p:spPr>
      </p:pic>
    </p:spTree>
    <p:extLst>
      <p:ext uri="{BB962C8B-B14F-4D97-AF65-F5344CB8AC3E}">
        <p14:creationId xmlns:p14="http://schemas.microsoft.com/office/powerpoint/2010/main" val="25364085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6.png">
            <a:extLst>
              <a:ext uri="{FF2B5EF4-FFF2-40B4-BE49-F238E27FC236}">
                <a16:creationId xmlns:a16="http://schemas.microsoft.com/office/drawing/2014/main" id="{BA4C94FE-74E4-46F3-A635-2392683A0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1D9402A-F91F-44A0-B6B0-49E3A82BAC8D}"/>
              </a:ext>
            </a:extLst>
          </p:cNvPr>
          <p:cNvGrpSpPr/>
          <p:nvPr/>
        </p:nvGrpSpPr>
        <p:grpSpPr>
          <a:xfrm>
            <a:off x="-215774" y="2347510"/>
            <a:ext cx="5315675" cy="4504460"/>
            <a:chOff x="-215774" y="2347510"/>
            <a:chExt cx="5315675" cy="4504460"/>
          </a:xfrm>
        </p:grpSpPr>
        <p:pic>
          <p:nvPicPr>
            <p:cNvPr id="7" name="图片 3" descr="图片包含 餐桌&#10;&#10;描述已自动生成">
              <a:extLst>
                <a:ext uri="{FF2B5EF4-FFF2-40B4-BE49-F238E27FC236}">
                  <a16:creationId xmlns:a16="http://schemas.microsoft.com/office/drawing/2014/main" id="{C7735DD7-FDE4-4EC1-81E7-3F445F9E2C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9" name="Rectangle 8">
              <a:extLst>
                <a:ext uri="{FF2B5EF4-FFF2-40B4-BE49-F238E27FC236}">
                  <a16:creationId xmlns:a16="http://schemas.microsoft.com/office/drawing/2014/main" id="{76B9ACF7-7FB3-4AB6-9A6F-2EA9F195A900}"/>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8E29AE1-7774-4057-8E6E-4B348881A02A}"/>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292DE962-48F6-49E4-B431-E2923003FC6B}"/>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EB9F221-4B58-401C-97BC-561D3ADC4E41}"/>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5" name="Picture 4" descr="A yellow and pink text on a black background&#10;&#10;AI-generated content may be incorrect.">
            <a:extLst>
              <a:ext uri="{FF2B5EF4-FFF2-40B4-BE49-F238E27FC236}">
                <a16:creationId xmlns:a16="http://schemas.microsoft.com/office/drawing/2014/main" id="{7C5CA04B-EC8B-0A5B-66E9-16E6D4E49F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339" y="2115879"/>
            <a:ext cx="6896071" cy="2316475"/>
          </a:xfrm>
          <a:prstGeom prst="rect">
            <a:avLst/>
          </a:prstGeom>
        </p:spPr>
      </p:pic>
    </p:spTree>
    <p:custDataLst>
      <p:tags r:id="rId1"/>
    </p:custDataLst>
    <p:extLst>
      <p:ext uri="{BB962C8B-B14F-4D97-AF65-F5344CB8AC3E}">
        <p14:creationId xmlns:p14="http://schemas.microsoft.com/office/powerpoint/2010/main" val="23257054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5E6787F7-9AA2-FFC0-BFED-5338100ADCDA}"/>
              </a:ext>
            </a:extLst>
          </p:cNvPr>
          <p:cNvSpPr/>
          <p:nvPr/>
        </p:nvSpPr>
        <p:spPr>
          <a:xfrm>
            <a:off x="964096" y="303034"/>
            <a:ext cx="10981281" cy="811392"/>
          </a:xfrm>
          <a:custGeom>
            <a:avLst/>
            <a:gdLst>
              <a:gd name="connsiteX0" fmla="*/ 0 w 10981281"/>
              <a:gd name="connsiteY0" fmla="*/ 81219 h 811392"/>
              <a:gd name="connsiteX1" fmla="*/ 470539 w 10981281"/>
              <a:gd name="connsiteY1" fmla="*/ 0 h 811392"/>
              <a:gd name="connsiteX2" fmla="*/ 10510741 w 10981281"/>
              <a:gd name="connsiteY2" fmla="*/ 0 h 811392"/>
              <a:gd name="connsiteX3" fmla="*/ 10981281 w 10981281"/>
              <a:gd name="connsiteY3" fmla="*/ 81219 h 811392"/>
              <a:gd name="connsiteX4" fmla="*/ 10981281 w 10981281"/>
              <a:gd name="connsiteY4" fmla="*/ 730171 h 811392"/>
              <a:gd name="connsiteX5" fmla="*/ 10510741 w 10981281"/>
              <a:gd name="connsiteY5" fmla="*/ 811392 h 811392"/>
              <a:gd name="connsiteX6" fmla="*/ 470539 w 10981281"/>
              <a:gd name="connsiteY6" fmla="*/ 811392 h 811392"/>
              <a:gd name="connsiteX7" fmla="*/ 0 w 10981281"/>
              <a:gd name="connsiteY7" fmla="*/ 730171 h 811392"/>
              <a:gd name="connsiteX8" fmla="*/ 0 w 10981281"/>
              <a:gd name="connsiteY8" fmla="*/ 81219 h 811392"/>
              <a:gd name="connsiteX0" fmla="*/ 0 w 10981281"/>
              <a:gd name="connsiteY0" fmla="*/ 81219 h 811392"/>
              <a:gd name="connsiteX1" fmla="*/ 470539 w 10981281"/>
              <a:gd name="connsiteY1" fmla="*/ 0 h 811392"/>
              <a:gd name="connsiteX2" fmla="*/ 10510741 w 10981281"/>
              <a:gd name="connsiteY2" fmla="*/ 0 h 811392"/>
              <a:gd name="connsiteX3" fmla="*/ 10981281 w 10981281"/>
              <a:gd name="connsiteY3" fmla="*/ 81219 h 811392"/>
              <a:gd name="connsiteX4" fmla="*/ 10981281 w 10981281"/>
              <a:gd name="connsiteY4" fmla="*/ 730171 h 811392"/>
              <a:gd name="connsiteX5" fmla="*/ 10510741 w 10981281"/>
              <a:gd name="connsiteY5" fmla="*/ 811392 h 811392"/>
              <a:gd name="connsiteX6" fmla="*/ 470539 w 10981281"/>
              <a:gd name="connsiteY6" fmla="*/ 811392 h 811392"/>
              <a:gd name="connsiteX7" fmla="*/ 0 w 10981281"/>
              <a:gd name="connsiteY7" fmla="*/ 730171 h 811392"/>
              <a:gd name="connsiteX8" fmla="*/ 0 w 10981281"/>
              <a:gd name="connsiteY8" fmla="*/ 81219 h 811392"/>
              <a:gd name="connsiteX0" fmla="*/ 0 w 10981281"/>
              <a:gd name="connsiteY0" fmla="*/ 81219 h 811392"/>
              <a:gd name="connsiteX1" fmla="*/ 470539 w 10981281"/>
              <a:gd name="connsiteY1" fmla="*/ 0 h 811392"/>
              <a:gd name="connsiteX2" fmla="*/ 10510741 w 10981281"/>
              <a:gd name="connsiteY2" fmla="*/ 0 h 811392"/>
              <a:gd name="connsiteX3" fmla="*/ 10981281 w 10981281"/>
              <a:gd name="connsiteY3" fmla="*/ 81219 h 811392"/>
              <a:gd name="connsiteX4" fmla="*/ 10981281 w 10981281"/>
              <a:gd name="connsiteY4" fmla="*/ 730171 h 811392"/>
              <a:gd name="connsiteX5" fmla="*/ 10510741 w 10981281"/>
              <a:gd name="connsiteY5" fmla="*/ 811392 h 811392"/>
              <a:gd name="connsiteX6" fmla="*/ 470539 w 10981281"/>
              <a:gd name="connsiteY6" fmla="*/ 811392 h 811392"/>
              <a:gd name="connsiteX7" fmla="*/ 0 w 10981281"/>
              <a:gd name="connsiteY7" fmla="*/ 730171 h 811392"/>
              <a:gd name="connsiteX8" fmla="*/ 0 w 10981281"/>
              <a:gd name="connsiteY8" fmla="*/ 81219 h 81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811392" fill="none" extrusionOk="0">
                <a:moveTo>
                  <a:pt x="0" y="81219"/>
                </a:moveTo>
                <a:cubicBezTo>
                  <a:pt x="6303" y="91330"/>
                  <a:pt x="305154" y="-44779"/>
                  <a:pt x="470539" y="0"/>
                </a:cubicBezTo>
                <a:cubicBezTo>
                  <a:pt x="4178663" y="43311"/>
                  <a:pt x="8117116" y="-238195"/>
                  <a:pt x="10510741" y="0"/>
                </a:cubicBezTo>
                <a:cubicBezTo>
                  <a:pt x="10736472" y="-2682"/>
                  <a:pt x="11011673" y="24452"/>
                  <a:pt x="10981281" y="81219"/>
                </a:cubicBezTo>
                <a:cubicBezTo>
                  <a:pt x="10973245" y="341206"/>
                  <a:pt x="11173818" y="505001"/>
                  <a:pt x="10981281" y="730171"/>
                </a:cubicBezTo>
                <a:cubicBezTo>
                  <a:pt x="10939602" y="800112"/>
                  <a:pt x="10835642" y="809612"/>
                  <a:pt x="10510741" y="811392"/>
                </a:cubicBezTo>
                <a:cubicBezTo>
                  <a:pt x="7940792" y="699438"/>
                  <a:pt x="3824933" y="785159"/>
                  <a:pt x="470539" y="811392"/>
                </a:cubicBezTo>
                <a:cubicBezTo>
                  <a:pt x="201156" y="787532"/>
                  <a:pt x="688" y="793936"/>
                  <a:pt x="0" y="730171"/>
                </a:cubicBezTo>
                <a:cubicBezTo>
                  <a:pt x="-233932" y="444229"/>
                  <a:pt x="8929" y="274587"/>
                  <a:pt x="0" y="81219"/>
                </a:cubicBezTo>
                <a:close/>
              </a:path>
              <a:path w="10981281" h="811392" stroke="0" extrusionOk="0">
                <a:moveTo>
                  <a:pt x="0" y="81219"/>
                </a:moveTo>
                <a:cubicBezTo>
                  <a:pt x="-45198" y="62931"/>
                  <a:pt x="265048" y="-69837"/>
                  <a:pt x="470539" y="0"/>
                </a:cubicBezTo>
                <a:cubicBezTo>
                  <a:pt x="3740183" y="-682504"/>
                  <a:pt x="5396549" y="477770"/>
                  <a:pt x="10510741" y="0"/>
                </a:cubicBezTo>
                <a:cubicBezTo>
                  <a:pt x="10734788" y="-386"/>
                  <a:pt x="10994305" y="55135"/>
                  <a:pt x="10981281" y="81219"/>
                </a:cubicBezTo>
                <a:cubicBezTo>
                  <a:pt x="10929169" y="269823"/>
                  <a:pt x="11238314" y="518293"/>
                  <a:pt x="10981281" y="730171"/>
                </a:cubicBezTo>
                <a:cubicBezTo>
                  <a:pt x="10980707" y="785408"/>
                  <a:pt x="10754255" y="808180"/>
                  <a:pt x="10510741" y="811392"/>
                </a:cubicBezTo>
                <a:cubicBezTo>
                  <a:pt x="6952983" y="871658"/>
                  <a:pt x="2706590" y="790465"/>
                  <a:pt x="470539" y="811392"/>
                </a:cubicBezTo>
                <a:cubicBezTo>
                  <a:pt x="197484" y="793155"/>
                  <a:pt x="4281" y="765098"/>
                  <a:pt x="0" y="730171"/>
                </a:cubicBezTo>
                <a:cubicBezTo>
                  <a:pt x="-207380" y="488385"/>
                  <a:pt x="-150307" y="344010"/>
                  <a:pt x="0" y="81219"/>
                </a:cubicBezTo>
                <a:close/>
              </a:path>
              <a:path w="10981281" h="811392" fill="none" stroke="0" extrusionOk="0">
                <a:moveTo>
                  <a:pt x="0" y="81219"/>
                </a:moveTo>
                <a:cubicBezTo>
                  <a:pt x="-14193" y="9903"/>
                  <a:pt x="270250" y="19650"/>
                  <a:pt x="470539" y="0"/>
                </a:cubicBezTo>
                <a:cubicBezTo>
                  <a:pt x="3554280" y="234379"/>
                  <a:pt x="8183973" y="-80164"/>
                  <a:pt x="10510741" y="0"/>
                </a:cubicBezTo>
                <a:cubicBezTo>
                  <a:pt x="10756147" y="3804"/>
                  <a:pt x="11009570" y="31400"/>
                  <a:pt x="10981281" y="81219"/>
                </a:cubicBezTo>
                <a:cubicBezTo>
                  <a:pt x="10930607" y="379852"/>
                  <a:pt x="11159540" y="472983"/>
                  <a:pt x="10981281" y="730171"/>
                </a:cubicBezTo>
                <a:cubicBezTo>
                  <a:pt x="10958951" y="788991"/>
                  <a:pt x="10772951" y="771810"/>
                  <a:pt x="10510741" y="811392"/>
                </a:cubicBezTo>
                <a:cubicBezTo>
                  <a:pt x="7579924" y="615369"/>
                  <a:pt x="5418485" y="1012179"/>
                  <a:pt x="470539" y="811392"/>
                </a:cubicBezTo>
                <a:cubicBezTo>
                  <a:pt x="204894" y="806186"/>
                  <a:pt x="15827" y="781768"/>
                  <a:pt x="0" y="730171"/>
                </a:cubicBezTo>
                <a:cubicBezTo>
                  <a:pt x="-245666" y="506388"/>
                  <a:pt x="-43926" y="313703"/>
                  <a:pt x="0" y="81219"/>
                </a:cubicBezTo>
                <a:close/>
              </a:path>
              <a:path w="10981281" h="811392" fill="none" stroke="0" extrusionOk="0">
                <a:moveTo>
                  <a:pt x="0" y="81219"/>
                </a:moveTo>
                <a:cubicBezTo>
                  <a:pt x="1194" y="39391"/>
                  <a:pt x="291015" y="-12252"/>
                  <a:pt x="470539" y="0"/>
                </a:cubicBezTo>
                <a:cubicBezTo>
                  <a:pt x="3789255" y="102347"/>
                  <a:pt x="8269491" y="-276682"/>
                  <a:pt x="10510741" y="0"/>
                </a:cubicBezTo>
                <a:cubicBezTo>
                  <a:pt x="10740380" y="-1526"/>
                  <a:pt x="11010217" y="33949"/>
                  <a:pt x="10981281" y="81219"/>
                </a:cubicBezTo>
                <a:cubicBezTo>
                  <a:pt x="10944307" y="395773"/>
                  <a:pt x="11165132" y="488365"/>
                  <a:pt x="10981281" y="730171"/>
                </a:cubicBezTo>
                <a:cubicBezTo>
                  <a:pt x="10942323" y="805885"/>
                  <a:pt x="10816281" y="807837"/>
                  <a:pt x="10510741" y="811392"/>
                </a:cubicBezTo>
                <a:cubicBezTo>
                  <a:pt x="6345591" y="748123"/>
                  <a:pt x="2437735" y="673566"/>
                  <a:pt x="470539" y="811392"/>
                </a:cubicBezTo>
                <a:cubicBezTo>
                  <a:pt x="201485" y="794313"/>
                  <a:pt x="10515" y="785688"/>
                  <a:pt x="0" y="730171"/>
                </a:cubicBezTo>
                <a:cubicBezTo>
                  <a:pt x="-264263" y="470852"/>
                  <a:pt x="18044" y="289124"/>
                  <a:pt x="0" y="81219"/>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9F889F3-93CF-FC28-D8F9-4FB8E176A848}"/>
              </a:ext>
            </a:extLst>
          </p:cNvPr>
          <p:cNvSpPr txBox="1"/>
          <p:nvPr/>
        </p:nvSpPr>
        <p:spPr>
          <a:xfrm>
            <a:off x="1582835" y="231129"/>
            <a:ext cx="9875740" cy="769441"/>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khuyên</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dành</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cho</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bạn</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grpSp>
        <p:nvGrpSpPr>
          <p:cNvPr id="8" name="Group 7">
            <a:extLst>
              <a:ext uri="{FF2B5EF4-FFF2-40B4-BE49-F238E27FC236}">
                <a16:creationId xmlns:a16="http://schemas.microsoft.com/office/drawing/2014/main" id="{3249F141-DFE2-AE0A-4CA4-D6FE86A87ACB}"/>
              </a:ext>
            </a:extLst>
          </p:cNvPr>
          <p:cNvGrpSpPr/>
          <p:nvPr/>
        </p:nvGrpSpPr>
        <p:grpSpPr>
          <a:xfrm>
            <a:off x="233545" y="-51744"/>
            <a:ext cx="1430544" cy="1652692"/>
            <a:chOff x="1508965" y="2661296"/>
            <a:chExt cx="2140730" cy="2723073"/>
          </a:xfrm>
        </p:grpSpPr>
        <p:sp>
          <p:nvSpPr>
            <p:cNvPr id="9" name="Oval 6">
              <a:extLst>
                <a:ext uri="{FF2B5EF4-FFF2-40B4-BE49-F238E27FC236}">
                  <a16:creationId xmlns:a16="http://schemas.microsoft.com/office/drawing/2014/main" id="{72C8D9FD-980B-40C5-7F5F-2DF7135F3BA8}"/>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nvGrpSpPr>
            <p:cNvPr id="10" name="Group 134">
              <a:extLst>
                <a:ext uri="{FF2B5EF4-FFF2-40B4-BE49-F238E27FC236}">
                  <a16:creationId xmlns:a16="http://schemas.microsoft.com/office/drawing/2014/main" id="{F7BC3D08-95D4-D2EB-EF9A-B087CECBD490}"/>
                </a:ext>
              </a:extLst>
            </p:cNvPr>
            <p:cNvGrpSpPr>
              <a:grpSpLocks noChangeAspect="1"/>
            </p:cNvGrpSpPr>
            <p:nvPr/>
          </p:nvGrpSpPr>
          <p:grpSpPr bwMode="auto">
            <a:xfrm>
              <a:off x="1563518" y="2661296"/>
              <a:ext cx="1937232" cy="2707423"/>
              <a:chOff x="2451" y="294"/>
              <a:chExt cx="2719" cy="3800"/>
            </a:xfrm>
          </p:grpSpPr>
          <p:grpSp>
            <p:nvGrpSpPr>
              <p:cNvPr id="11" name="Group 335">
                <a:extLst>
                  <a:ext uri="{FF2B5EF4-FFF2-40B4-BE49-F238E27FC236}">
                    <a16:creationId xmlns:a16="http://schemas.microsoft.com/office/drawing/2014/main" id="{26CE19C9-09B2-A0A2-7DA6-E5B6448597B4}"/>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a16="http://schemas.microsoft.com/office/drawing/2014/main" id="{4DFCD617-416D-2214-6FE4-3EDC7CA63453}"/>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 name="Freeform 137">
                  <a:extLst>
                    <a:ext uri="{FF2B5EF4-FFF2-40B4-BE49-F238E27FC236}">
                      <a16:creationId xmlns:a16="http://schemas.microsoft.com/office/drawing/2014/main" id="{8C7161B4-9A97-697C-4547-12D9432DA6BF}"/>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 name="Freeform 138">
                  <a:extLst>
                    <a:ext uri="{FF2B5EF4-FFF2-40B4-BE49-F238E27FC236}">
                      <a16:creationId xmlns:a16="http://schemas.microsoft.com/office/drawing/2014/main" id="{19C562BC-EFDF-EBAE-9A7E-8DF94A80C7CA}"/>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 name="Freeform 139">
                  <a:extLst>
                    <a:ext uri="{FF2B5EF4-FFF2-40B4-BE49-F238E27FC236}">
                      <a16:creationId xmlns:a16="http://schemas.microsoft.com/office/drawing/2014/main" id="{9A4BFB1E-484D-6902-9DF7-C7F9BE57109E}"/>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 name="Freeform 140">
                  <a:extLst>
                    <a:ext uri="{FF2B5EF4-FFF2-40B4-BE49-F238E27FC236}">
                      <a16:creationId xmlns:a16="http://schemas.microsoft.com/office/drawing/2014/main" id="{38666D86-04A2-21E5-B1B1-1687A2C1EAC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2" name="Freeform 141">
                  <a:extLst>
                    <a:ext uri="{FF2B5EF4-FFF2-40B4-BE49-F238E27FC236}">
                      <a16:creationId xmlns:a16="http://schemas.microsoft.com/office/drawing/2014/main" id="{99A0AA88-B26A-6F7C-61FB-A735C070EB00}"/>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3" name="Freeform 142">
                  <a:extLst>
                    <a:ext uri="{FF2B5EF4-FFF2-40B4-BE49-F238E27FC236}">
                      <a16:creationId xmlns:a16="http://schemas.microsoft.com/office/drawing/2014/main" id="{06B28E92-EE25-A468-799E-A74D848CF00A}"/>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4" name="Freeform 143">
                  <a:extLst>
                    <a:ext uri="{FF2B5EF4-FFF2-40B4-BE49-F238E27FC236}">
                      <a16:creationId xmlns:a16="http://schemas.microsoft.com/office/drawing/2014/main" id="{43F4DAE0-2592-C0F9-4478-7BA43338D1F3}"/>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5" name="Freeform 144">
                  <a:extLst>
                    <a:ext uri="{FF2B5EF4-FFF2-40B4-BE49-F238E27FC236}">
                      <a16:creationId xmlns:a16="http://schemas.microsoft.com/office/drawing/2014/main" id="{337C240B-7B3D-110C-1D61-C9A59866EFC5}"/>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6" name="Freeform 145">
                  <a:extLst>
                    <a:ext uri="{FF2B5EF4-FFF2-40B4-BE49-F238E27FC236}">
                      <a16:creationId xmlns:a16="http://schemas.microsoft.com/office/drawing/2014/main" id="{0027CCE0-34B2-0437-1F09-3335E7034C7F}"/>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7" name="Freeform 146">
                  <a:extLst>
                    <a:ext uri="{FF2B5EF4-FFF2-40B4-BE49-F238E27FC236}">
                      <a16:creationId xmlns:a16="http://schemas.microsoft.com/office/drawing/2014/main" id="{74F9619C-2135-07E3-299D-A8505B3DF1EA}"/>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8" name="Freeform 147">
                  <a:extLst>
                    <a:ext uri="{FF2B5EF4-FFF2-40B4-BE49-F238E27FC236}">
                      <a16:creationId xmlns:a16="http://schemas.microsoft.com/office/drawing/2014/main" id="{BDCD598D-EB5D-9284-FACA-717A65081B50}"/>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9" name="Freeform 148">
                  <a:extLst>
                    <a:ext uri="{FF2B5EF4-FFF2-40B4-BE49-F238E27FC236}">
                      <a16:creationId xmlns:a16="http://schemas.microsoft.com/office/drawing/2014/main" id="{09AF5643-9FE3-6A53-0B62-542E6068EE48}"/>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0" name="Freeform 149">
                  <a:extLst>
                    <a:ext uri="{FF2B5EF4-FFF2-40B4-BE49-F238E27FC236}">
                      <a16:creationId xmlns:a16="http://schemas.microsoft.com/office/drawing/2014/main" id="{B83C34A7-A7CB-793C-FB2C-06066816FBCF}"/>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1" name="Oval 150">
                  <a:extLst>
                    <a:ext uri="{FF2B5EF4-FFF2-40B4-BE49-F238E27FC236}">
                      <a16:creationId xmlns:a16="http://schemas.microsoft.com/office/drawing/2014/main" id="{703467A6-9414-29DC-FC41-66CFA38241B5}"/>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2" name="Oval 151">
                  <a:extLst>
                    <a:ext uri="{FF2B5EF4-FFF2-40B4-BE49-F238E27FC236}">
                      <a16:creationId xmlns:a16="http://schemas.microsoft.com/office/drawing/2014/main" id="{0A15B9D9-0A9E-938D-C01A-7CD13423A9BE}"/>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34" name="Picture 152">
                  <a:extLst>
                    <a:ext uri="{FF2B5EF4-FFF2-40B4-BE49-F238E27FC236}">
                      <a16:creationId xmlns:a16="http://schemas.microsoft.com/office/drawing/2014/main" id="{F1A49A80-01DE-201F-A851-976E018AC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a16="http://schemas.microsoft.com/office/drawing/2014/main" id="{D4B4A285-DADA-0A30-088C-3E2F97CF3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a16="http://schemas.microsoft.com/office/drawing/2014/main" id="{E80E6294-8A70-90E5-21D0-2A10520BBC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a16="http://schemas.microsoft.com/office/drawing/2014/main" id="{AC376E14-CD9E-21A0-B8F4-56B053557C96}"/>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8" name="Freeform 160">
                  <a:extLst>
                    <a:ext uri="{FF2B5EF4-FFF2-40B4-BE49-F238E27FC236}">
                      <a16:creationId xmlns:a16="http://schemas.microsoft.com/office/drawing/2014/main" id="{02166C14-C074-F44D-302D-6975FC80173F}"/>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39" name="Freeform 161">
                  <a:extLst>
                    <a:ext uri="{FF2B5EF4-FFF2-40B4-BE49-F238E27FC236}">
                      <a16:creationId xmlns:a16="http://schemas.microsoft.com/office/drawing/2014/main" id="{6448F45A-5C4A-ECD7-BA42-C39ACA98C333}"/>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0" name="Freeform 162">
                  <a:extLst>
                    <a:ext uri="{FF2B5EF4-FFF2-40B4-BE49-F238E27FC236}">
                      <a16:creationId xmlns:a16="http://schemas.microsoft.com/office/drawing/2014/main" id="{B1A7A9C8-9168-0ED4-7AB2-4B1F4E3E2F76}"/>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1" name="Freeform 163">
                  <a:extLst>
                    <a:ext uri="{FF2B5EF4-FFF2-40B4-BE49-F238E27FC236}">
                      <a16:creationId xmlns:a16="http://schemas.microsoft.com/office/drawing/2014/main" id="{BD9B3E45-3380-31E3-F3BF-0EA66C0AB8BD}"/>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2" name="Freeform 164">
                  <a:extLst>
                    <a:ext uri="{FF2B5EF4-FFF2-40B4-BE49-F238E27FC236}">
                      <a16:creationId xmlns:a16="http://schemas.microsoft.com/office/drawing/2014/main" id="{65BC29AC-C178-70A0-FC63-8589F320CFC5}"/>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3" name="Freeform 165">
                  <a:extLst>
                    <a:ext uri="{FF2B5EF4-FFF2-40B4-BE49-F238E27FC236}">
                      <a16:creationId xmlns:a16="http://schemas.microsoft.com/office/drawing/2014/main" id="{F345EED9-2F17-BB74-5C25-56BC3934E427}"/>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4" name="Freeform 166">
                  <a:extLst>
                    <a:ext uri="{FF2B5EF4-FFF2-40B4-BE49-F238E27FC236}">
                      <a16:creationId xmlns:a16="http://schemas.microsoft.com/office/drawing/2014/main" id="{D80544FC-03E1-5F21-7632-C5DC978023BD}"/>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5" name="Freeform 167">
                  <a:extLst>
                    <a:ext uri="{FF2B5EF4-FFF2-40B4-BE49-F238E27FC236}">
                      <a16:creationId xmlns:a16="http://schemas.microsoft.com/office/drawing/2014/main" id="{D7A5697F-106E-F356-8290-78E5D1D4DCDD}"/>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6" name="Freeform 168">
                  <a:extLst>
                    <a:ext uri="{FF2B5EF4-FFF2-40B4-BE49-F238E27FC236}">
                      <a16:creationId xmlns:a16="http://schemas.microsoft.com/office/drawing/2014/main" id="{8F48E0B3-6C7E-361E-F3E3-30B733D12631}"/>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7" name="Freeform 169">
                  <a:extLst>
                    <a:ext uri="{FF2B5EF4-FFF2-40B4-BE49-F238E27FC236}">
                      <a16:creationId xmlns:a16="http://schemas.microsoft.com/office/drawing/2014/main" id="{F760559B-C3FA-7F28-017D-53274EC0415A}"/>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8" name="Freeform 170">
                  <a:extLst>
                    <a:ext uri="{FF2B5EF4-FFF2-40B4-BE49-F238E27FC236}">
                      <a16:creationId xmlns:a16="http://schemas.microsoft.com/office/drawing/2014/main" id="{14F8B8B8-DE97-32FF-FBDF-E5F2DDDC0046}"/>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49" name="Freeform 171">
                  <a:extLst>
                    <a:ext uri="{FF2B5EF4-FFF2-40B4-BE49-F238E27FC236}">
                      <a16:creationId xmlns:a16="http://schemas.microsoft.com/office/drawing/2014/main" id="{8744F11F-03C6-514C-DC12-0F1566DFC402}"/>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0" name="Freeform 172">
                  <a:extLst>
                    <a:ext uri="{FF2B5EF4-FFF2-40B4-BE49-F238E27FC236}">
                      <a16:creationId xmlns:a16="http://schemas.microsoft.com/office/drawing/2014/main" id="{692AE545-73C3-8319-26A7-C72E537BB99A}"/>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1" name="Freeform 173">
                  <a:extLst>
                    <a:ext uri="{FF2B5EF4-FFF2-40B4-BE49-F238E27FC236}">
                      <a16:creationId xmlns:a16="http://schemas.microsoft.com/office/drawing/2014/main" id="{618CC1D0-168C-5687-A3DB-0895A3C98C34}"/>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2" name="Rectangle 174">
                  <a:extLst>
                    <a:ext uri="{FF2B5EF4-FFF2-40B4-BE49-F238E27FC236}">
                      <a16:creationId xmlns:a16="http://schemas.microsoft.com/office/drawing/2014/main" id="{A2FF9840-7241-51A1-A95A-3FE7189AE540}"/>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3" name="Freeform 175">
                  <a:extLst>
                    <a:ext uri="{FF2B5EF4-FFF2-40B4-BE49-F238E27FC236}">
                      <a16:creationId xmlns:a16="http://schemas.microsoft.com/office/drawing/2014/main" id="{524EF28F-F165-8CFB-52A2-B73D8C013A65}"/>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4" name="Freeform 176">
                  <a:extLst>
                    <a:ext uri="{FF2B5EF4-FFF2-40B4-BE49-F238E27FC236}">
                      <a16:creationId xmlns:a16="http://schemas.microsoft.com/office/drawing/2014/main" id="{43EA81D4-5DF0-CA75-5333-BE931F963E25}"/>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5" name="Freeform 177">
                  <a:extLst>
                    <a:ext uri="{FF2B5EF4-FFF2-40B4-BE49-F238E27FC236}">
                      <a16:creationId xmlns:a16="http://schemas.microsoft.com/office/drawing/2014/main" id="{0FA636F0-7822-4839-E73B-ED1B2C8F348F}"/>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6" name="Freeform 178">
                  <a:extLst>
                    <a:ext uri="{FF2B5EF4-FFF2-40B4-BE49-F238E27FC236}">
                      <a16:creationId xmlns:a16="http://schemas.microsoft.com/office/drawing/2014/main" id="{B12C2A0E-CD1B-D20C-05DE-6DEA612F2379}"/>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7" name="Freeform 179">
                  <a:extLst>
                    <a:ext uri="{FF2B5EF4-FFF2-40B4-BE49-F238E27FC236}">
                      <a16:creationId xmlns:a16="http://schemas.microsoft.com/office/drawing/2014/main" id="{09CFB41F-3620-6E6C-8039-0403BA26D2B6}"/>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8" name="Freeform 180">
                  <a:extLst>
                    <a:ext uri="{FF2B5EF4-FFF2-40B4-BE49-F238E27FC236}">
                      <a16:creationId xmlns:a16="http://schemas.microsoft.com/office/drawing/2014/main" id="{6DF7270E-556E-C612-8A44-43815EB5847A}"/>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59" name="Freeform 181">
                  <a:extLst>
                    <a:ext uri="{FF2B5EF4-FFF2-40B4-BE49-F238E27FC236}">
                      <a16:creationId xmlns:a16="http://schemas.microsoft.com/office/drawing/2014/main" id="{DBE6EC77-39BE-4E50-8654-440C6EA5E8E5}"/>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0" name="Freeform 182">
                  <a:extLst>
                    <a:ext uri="{FF2B5EF4-FFF2-40B4-BE49-F238E27FC236}">
                      <a16:creationId xmlns:a16="http://schemas.microsoft.com/office/drawing/2014/main" id="{5AA4AB04-2571-2B62-02E8-373C737601DB}"/>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1" name="Freeform 183">
                  <a:extLst>
                    <a:ext uri="{FF2B5EF4-FFF2-40B4-BE49-F238E27FC236}">
                      <a16:creationId xmlns:a16="http://schemas.microsoft.com/office/drawing/2014/main" id="{90C1A85F-C0CE-69BB-C338-B251D6498D48}"/>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2" name="Freeform 184">
                  <a:extLst>
                    <a:ext uri="{FF2B5EF4-FFF2-40B4-BE49-F238E27FC236}">
                      <a16:creationId xmlns:a16="http://schemas.microsoft.com/office/drawing/2014/main" id="{CF933331-3314-A9A3-EE53-4C3D481ADB57}"/>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3" name="Freeform 185">
                  <a:extLst>
                    <a:ext uri="{FF2B5EF4-FFF2-40B4-BE49-F238E27FC236}">
                      <a16:creationId xmlns:a16="http://schemas.microsoft.com/office/drawing/2014/main" id="{EADC0132-BAAE-FFAB-8B4B-3BE8645B7626}"/>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4" name="Freeform 186">
                  <a:extLst>
                    <a:ext uri="{FF2B5EF4-FFF2-40B4-BE49-F238E27FC236}">
                      <a16:creationId xmlns:a16="http://schemas.microsoft.com/office/drawing/2014/main" id="{58C76B3A-B497-BCED-DED9-3FD705634F5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5" name="Freeform 187">
                  <a:extLst>
                    <a:ext uri="{FF2B5EF4-FFF2-40B4-BE49-F238E27FC236}">
                      <a16:creationId xmlns:a16="http://schemas.microsoft.com/office/drawing/2014/main" id="{61D9B7C1-9F50-9E6E-4BEE-3C3F5CD61C8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6" name="Freeform 188">
                  <a:extLst>
                    <a:ext uri="{FF2B5EF4-FFF2-40B4-BE49-F238E27FC236}">
                      <a16:creationId xmlns:a16="http://schemas.microsoft.com/office/drawing/2014/main" id="{81B030B4-4BD3-8896-ED54-C0A8A3232269}"/>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7" name="Freeform 189">
                  <a:extLst>
                    <a:ext uri="{FF2B5EF4-FFF2-40B4-BE49-F238E27FC236}">
                      <a16:creationId xmlns:a16="http://schemas.microsoft.com/office/drawing/2014/main" id="{D3258D27-D208-4EFF-4CC3-2D147AD5B4C6}"/>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8" name="Freeform 190">
                  <a:extLst>
                    <a:ext uri="{FF2B5EF4-FFF2-40B4-BE49-F238E27FC236}">
                      <a16:creationId xmlns:a16="http://schemas.microsoft.com/office/drawing/2014/main" id="{9DEE1A94-270A-296C-4923-8A1215489DC6}"/>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69" name="Freeform 191">
                  <a:extLst>
                    <a:ext uri="{FF2B5EF4-FFF2-40B4-BE49-F238E27FC236}">
                      <a16:creationId xmlns:a16="http://schemas.microsoft.com/office/drawing/2014/main" id="{70EB5EF2-C87B-7489-8980-18FC92D8B83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0" name="Freeform 192">
                  <a:extLst>
                    <a:ext uri="{FF2B5EF4-FFF2-40B4-BE49-F238E27FC236}">
                      <a16:creationId xmlns:a16="http://schemas.microsoft.com/office/drawing/2014/main" id="{94E5C3E2-852D-11AF-E309-780EE589C80D}"/>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1" name="Freeform 193">
                  <a:extLst>
                    <a:ext uri="{FF2B5EF4-FFF2-40B4-BE49-F238E27FC236}">
                      <a16:creationId xmlns:a16="http://schemas.microsoft.com/office/drawing/2014/main" id="{A208662A-AA96-6685-054A-12A4D2AF16F7}"/>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2" name="Freeform 194">
                  <a:extLst>
                    <a:ext uri="{FF2B5EF4-FFF2-40B4-BE49-F238E27FC236}">
                      <a16:creationId xmlns:a16="http://schemas.microsoft.com/office/drawing/2014/main" id="{6391E073-4773-4FD0-5E52-770E96283AAB}"/>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3" name="Freeform 195">
                  <a:extLst>
                    <a:ext uri="{FF2B5EF4-FFF2-40B4-BE49-F238E27FC236}">
                      <a16:creationId xmlns:a16="http://schemas.microsoft.com/office/drawing/2014/main" id="{32414473-D3E3-1E60-5A8D-C52D9E731698}"/>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4" name="Freeform 196">
                  <a:extLst>
                    <a:ext uri="{FF2B5EF4-FFF2-40B4-BE49-F238E27FC236}">
                      <a16:creationId xmlns:a16="http://schemas.microsoft.com/office/drawing/2014/main" id="{80FED4A3-6CCA-5A35-84A4-39115BB25337}"/>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5" name="Freeform 197">
                  <a:extLst>
                    <a:ext uri="{FF2B5EF4-FFF2-40B4-BE49-F238E27FC236}">
                      <a16:creationId xmlns:a16="http://schemas.microsoft.com/office/drawing/2014/main" id="{9EDF26A5-18E6-80DF-78B0-EC860B456DBC}"/>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6" name="Freeform 198">
                  <a:extLst>
                    <a:ext uri="{FF2B5EF4-FFF2-40B4-BE49-F238E27FC236}">
                      <a16:creationId xmlns:a16="http://schemas.microsoft.com/office/drawing/2014/main" id="{89586D46-1D65-76EB-E3F9-7092FF139DBE}"/>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7" name="Freeform 199">
                  <a:extLst>
                    <a:ext uri="{FF2B5EF4-FFF2-40B4-BE49-F238E27FC236}">
                      <a16:creationId xmlns:a16="http://schemas.microsoft.com/office/drawing/2014/main" id="{AC0C91C0-C901-7D5B-1FD2-DDBFF66B8D84}"/>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8" name="Freeform 200">
                  <a:extLst>
                    <a:ext uri="{FF2B5EF4-FFF2-40B4-BE49-F238E27FC236}">
                      <a16:creationId xmlns:a16="http://schemas.microsoft.com/office/drawing/2014/main" id="{882295C7-8B68-FF28-2A37-2E0AF88E49DC}"/>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79" name="Freeform 201">
                  <a:extLst>
                    <a:ext uri="{FF2B5EF4-FFF2-40B4-BE49-F238E27FC236}">
                      <a16:creationId xmlns:a16="http://schemas.microsoft.com/office/drawing/2014/main" id="{547B7193-5CC9-242B-1CFA-D6E00CC006A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0" name="Freeform 202">
                  <a:extLst>
                    <a:ext uri="{FF2B5EF4-FFF2-40B4-BE49-F238E27FC236}">
                      <a16:creationId xmlns:a16="http://schemas.microsoft.com/office/drawing/2014/main" id="{FAB62D90-63B6-230D-C202-2FA6C8496DAC}"/>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1" name="Freeform 203">
                  <a:extLst>
                    <a:ext uri="{FF2B5EF4-FFF2-40B4-BE49-F238E27FC236}">
                      <a16:creationId xmlns:a16="http://schemas.microsoft.com/office/drawing/2014/main" id="{9CD11C9D-70F3-DED3-20BA-5BA407816399}"/>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2" name="Freeform 204">
                  <a:extLst>
                    <a:ext uri="{FF2B5EF4-FFF2-40B4-BE49-F238E27FC236}">
                      <a16:creationId xmlns:a16="http://schemas.microsoft.com/office/drawing/2014/main" id="{92A02CF8-61F7-F453-A672-0C9D4FA1C9AA}"/>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3" name="Freeform 205">
                  <a:extLst>
                    <a:ext uri="{FF2B5EF4-FFF2-40B4-BE49-F238E27FC236}">
                      <a16:creationId xmlns:a16="http://schemas.microsoft.com/office/drawing/2014/main" id="{ACCE77FA-8B12-A0D0-5E30-F2897F85DD7E}"/>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4" name="Freeform 206">
                  <a:extLst>
                    <a:ext uri="{FF2B5EF4-FFF2-40B4-BE49-F238E27FC236}">
                      <a16:creationId xmlns:a16="http://schemas.microsoft.com/office/drawing/2014/main" id="{19C73E19-C2AE-04BB-68CE-94E67047B27D}"/>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5" name="Freeform 207">
                  <a:extLst>
                    <a:ext uri="{FF2B5EF4-FFF2-40B4-BE49-F238E27FC236}">
                      <a16:creationId xmlns:a16="http://schemas.microsoft.com/office/drawing/2014/main" id="{FD345652-D652-4FD7-95F1-A71F84EE3FC4}"/>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6" name="Freeform 208">
                  <a:extLst>
                    <a:ext uri="{FF2B5EF4-FFF2-40B4-BE49-F238E27FC236}">
                      <a16:creationId xmlns:a16="http://schemas.microsoft.com/office/drawing/2014/main" id="{BF683EAA-322C-0285-EED1-84DC9B613437}"/>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7" name="Freeform 209">
                  <a:extLst>
                    <a:ext uri="{FF2B5EF4-FFF2-40B4-BE49-F238E27FC236}">
                      <a16:creationId xmlns:a16="http://schemas.microsoft.com/office/drawing/2014/main" id="{4090E921-4CD8-A7E6-F7BF-11ED59F8ED6A}"/>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8" name="Freeform 210">
                  <a:extLst>
                    <a:ext uri="{FF2B5EF4-FFF2-40B4-BE49-F238E27FC236}">
                      <a16:creationId xmlns:a16="http://schemas.microsoft.com/office/drawing/2014/main" id="{89C40C30-88EB-44FE-0D7B-599D9AF2037C}"/>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89" name="Freeform 211">
                  <a:extLst>
                    <a:ext uri="{FF2B5EF4-FFF2-40B4-BE49-F238E27FC236}">
                      <a16:creationId xmlns:a16="http://schemas.microsoft.com/office/drawing/2014/main" id="{BA8A53E4-1380-2121-8216-CBA95DCB0F38}"/>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0" name="Freeform 212">
                  <a:extLst>
                    <a:ext uri="{FF2B5EF4-FFF2-40B4-BE49-F238E27FC236}">
                      <a16:creationId xmlns:a16="http://schemas.microsoft.com/office/drawing/2014/main" id="{11E3D8C1-0259-A688-F739-B9C09F99404B}"/>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1" name="Freeform 213">
                  <a:extLst>
                    <a:ext uri="{FF2B5EF4-FFF2-40B4-BE49-F238E27FC236}">
                      <a16:creationId xmlns:a16="http://schemas.microsoft.com/office/drawing/2014/main" id="{8C4762D2-BED7-C865-83F0-C6D7CB24C86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2" name="Freeform 214">
                  <a:extLst>
                    <a:ext uri="{FF2B5EF4-FFF2-40B4-BE49-F238E27FC236}">
                      <a16:creationId xmlns:a16="http://schemas.microsoft.com/office/drawing/2014/main" id="{9D08BD64-917D-CDF7-16CB-239AED3E072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3" name="Freeform 215">
                  <a:extLst>
                    <a:ext uri="{FF2B5EF4-FFF2-40B4-BE49-F238E27FC236}">
                      <a16:creationId xmlns:a16="http://schemas.microsoft.com/office/drawing/2014/main" id="{E2891EDE-1FD6-0EFF-070F-1A9CB1A78D00}"/>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4" name="Freeform 216">
                  <a:extLst>
                    <a:ext uri="{FF2B5EF4-FFF2-40B4-BE49-F238E27FC236}">
                      <a16:creationId xmlns:a16="http://schemas.microsoft.com/office/drawing/2014/main" id="{FC4BCB48-9DC7-CF88-BF4C-D94C6F512E47}"/>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5" name="Freeform 217">
                  <a:extLst>
                    <a:ext uri="{FF2B5EF4-FFF2-40B4-BE49-F238E27FC236}">
                      <a16:creationId xmlns:a16="http://schemas.microsoft.com/office/drawing/2014/main" id="{87DAF495-12C6-2775-48BA-6D3F8358B203}"/>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6" name="Freeform 218">
                  <a:extLst>
                    <a:ext uri="{FF2B5EF4-FFF2-40B4-BE49-F238E27FC236}">
                      <a16:creationId xmlns:a16="http://schemas.microsoft.com/office/drawing/2014/main" id="{A7D6AB79-92E6-5C88-79C4-03EDFCB0ABF6}"/>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7" name="Freeform 219">
                  <a:extLst>
                    <a:ext uri="{FF2B5EF4-FFF2-40B4-BE49-F238E27FC236}">
                      <a16:creationId xmlns:a16="http://schemas.microsoft.com/office/drawing/2014/main" id="{0B4807E3-1D15-D8AD-7575-8A51E130B922}"/>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8" name="Freeform 220">
                  <a:extLst>
                    <a:ext uri="{FF2B5EF4-FFF2-40B4-BE49-F238E27FC236}">
                      <a16:creationId xmlns:a16="http://schemas.microsoft.com/office/drawing/2014/main" id="{9BC8A5FF-1E03-7D75-CA28-7ABDA8C4CE96}"/>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99" name="Freeform 221">
                  <a:extLst>
                    <a:ext uri="{FF2B5EF4-FFF2-40B4-BE49-F238E27FC236}">
                      <a16:creationId xmlns:a16="http://schemas.microsoft.com/office/drawing/2014/main" id="{3224E3E3-602F-B99D-E986-348B8B22D7D4}"/>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0" name="Freeform 222">
                  <a:extLst>
                    <a:ext uri="{FF2B5EF4-FFF2-40B4-BE49-F238E27FC236}">
                      <a16:creationId xmlns:a16="http://schemas.microsoft.com/office/drawing/2014/main" id="{172A8D9E-D60C-F2B5-68F1-2D87E3F28FB1}"/>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1" name="Freeform 223">
                  <a:extLst>
                    <a:ext uri="{FF2B5EF4-FFF2-40B4-BE49-F238E27FC236}">
                      <a16:creationId xmlns:a16="http://schemas.microsoft.com/office/drawing/2014/main" id="{B34A4B56-24C2-4962-B427-8B2406939F90}"/>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2" name="Freeform 224">
                  <a:extLst>
                    <a:ext uri="{FF2B5EF4-FFF2-40B4-BE49-F238E27FC236}">
                      <a16:creationId xmlns:a16="http://schemas.microsoft.com/office/drawing/2014/main" id="{D9A64346-31F8-7B4C-DF93-A5119551ADE2}"/>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3" name="Freeform 225">
                  <a:extLst>
                    <a:ext uri="{FF2B5EF4-FFF2-40B4-BE49-F238E27FC236}">
                      <a16:creationId xmlns:a16="http://schemas.microsoft.com/office/drawing/2014/main" id="{63765201-8272-CA16-E879-C43F60249C0A}"/>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4" name="Freeform 226">
                  <a:extLst>
                    <a:ext uri="{FF2B5EF4-FFF2-40B4-BE49-F238E27FC236}">
                      <a16:creationId xmlns:a16="http://schemas.microsoft.com/office/drawing/2014/main" id="{D562FAA4-0E9A-88C9-1374-0D99B72BE8A8}"/>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5" name="Freeform 227">
                  <a:extLst>
                    <a:ext uri="{FF2B5EF4-FFF2-40B4-BE49-F238E27FC236}">
                      <a16:creationId xmlns:a16="http://schemas.microsoft.com/office/drawing/2014/main" id="{74E553C8-8C35-0C06-9FB4-DF5802316969}"/>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6" name="Freeform 228">
                  <a:extLst>
                    <a:ext uri="{FF2B5EF4-FFF2-40B4-BE49-F238E27FC236}">
                      <a16:creationId xmlns:a16="http://schemas.microsoft.com/office/drawing/2014/main" id="{B7CEB93C-BB11-6EE3-24A4-FC8FF3FC345E}"/>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7" name="Freeform 229">
                  <a:extLst>
                    <a:ext uri="{FF2B5EF4-FFF2-40B4-BE49-F238E27FC236}">
                      <a16:creationId xmlns:a16="http://schemas.microsoft.com/office/drawing/2014/main" id="{114ABE1C-D92B-79EE-864F-3F93DBE048B1}"/>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8" name="Freeform 230">
                  <a:extLst>
                    <a:ext uri="{FF2B5EF4-FFF2-40B4-BE49-F238E27FC236}">
                      <a16:creationId xmlns:a16="http://schemas.microsoft.com/office/drawing/2014/main" id="{1A6F3A63-D5EC-13FE-2CE5-2E89B5913ECE}"/>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09" name="Freeform 231">
                  <a:extLst>
                    <a:ext uri="{FF2B5EF4-FFF2-40B4-BE49-F238E27FC236}">
                      <a16:creationId xmlns:a16="http://schemas.microsoft.com/office/drawing/2014/main" id="{CF7E25F5-FAA3-671D-5DBD-4A4CCCC0E99F}"/>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0" name="Freeform 232">
                  <a:extLst>
                    <a:ext uri="{FF2B5EF4-FFF2-40B4-BE49-F238E27FC236}">
                      <a16:creationId xmlns:a16="http://schemas.microsoft.com/office/drawing/2014/main" id="{D7AE02D9-AD5A-CDE7-965F-748A60E81480}"/>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1" name="Freeform 233">
                  <a:extLst>
                    <a:ext uri="{FF2B5EF4-FFF2-40B4-BE49-F238E27FC236}">
                      <a16:creationId xmlns:a16="http://schemas.microsoft.com/office/drawing/2014/main" id="{475F8C37-A703-5C8B-A136-BF9EEE0601A2}"/>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2" name="Freeform 234">
                  <a:extLst>
                    <a:ext uri="{FF2B5EF4-FFF2-40B4-BE49-F238E27FC236}">
                      <a16:creationId xmlns:a16="http://schemas.microsoft.com/office/drawing/2014/main" id="{CBFD195F-1818-AB87-E054-F75F02D238B6}"/>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3" name="Freeform 235">
                  <a:extLst>
                    <a:ext uri="{FF2B5EF4-FFF2-40B4-BE49-F238E27FC236}">
                      <a16:creationId xmlns:a16="http://schemas.microsoft.com/office/drawing/2014/main" id="{ACFE7F05-9366-4F1E-FAE3-1A5B5D668B7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4" name="Freeform 236">
                  <a:extLst>
                    <a:ext uri="{FF2B5EF4-FFF2-40B4-BE49-F238E27FC236}">
                      <a16:creationId xmlns:a16="http://schemas.microsoft.com/office/drawing/2014/main" id="{67D02D42-2AA8-2C80-4A65-02FFDF3BDED0}"/>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5" name="Freeform 237">
                  <a:extLst>
                    <a:ext uri="{FF2B5EF4-FFF2-40B4-BE49-F238E27FC236}">
                      <a16:creationId xmlns:a16="http://schemas.microsoft.com/office/drawing/2014/main" id="{92E03CB5-9E9C-F88E-7517-E172115870D0}"/>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6" name="Freeform 238">
                  <a:extLst>
                    <a:ext uri="{FF2B5EF4-FFF2-40B4-BE49-F238E27FC236}">
                      <a16:creationId xmlns:a16="http://schemas.microsoft.com/office/drawing/2014/main" id="{10368472-E56E-9826-6BC4-B4C53E875CDA}"/>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7" name="Freeform 239">
                  <a:extLst>
                    <a:ext uri="{FF2B5EF4-FFF2-40B4-BE49-F238E27FC236}">
                      <a16:creationId xmlns:a16="http://schemas.microsoft.com/office/drawing/2014/main" id="{78CC4C7D-190F-517A-1483-BC207AE93FEA}"/>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8" name="Freeform 240">
                  <a:extLst>
                    <a:ext uri="{FF2B5EF4-FFF2-40B4-BE49-F238E27FC236}">
                      <a16:creationId xmlns:a16="http://schemas.microsoft.com/office/drawing/2014/main" id="{84DE9106-0FB4-86AD-B54E-219784510BD9}"/>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19" name="Freeform 241">
                  <a:extLst>
                    <a:ext uri="{FF2B5EF4-FFF2-40B4-BE49-F238E27FC236}">
                      <a16:creationId xmlns:a16="http://schemas.microsoft.com/office/drawing/2014/main" id="{7C6EE154-DFE3-4730-D3CC-0E344B82BA60}"/>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0" name="Freeform 242">
                  <a:extLst>
                    <a:ext uri="{FF2B5EF4-FFF2-40B4-BE49-F238E27FC236}">
                      <a16:creationId xmlns:a16="http://schemas.microsoft.com/office/drawing/2014/main" id="{B47A6F2F-96CC-8C1D-C1DA-E65FA02BB97B}"/>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1" name="Freeform 243">
                  <a:extLst>
                    <a:ext uri="{FF2B5EF4-FFF2-40B4-BE49-F238E27FC236}">
                      <a16:creationId xmlns:a16="http://schemas.microsoft.com/office/drawing/2014/main" id="{D0213A3E-4A37-E686-2148-1FA1D98EBAB8}"/>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2" name="Freeform 244">
                  <a:extLst>
                    <a:ext uri="{FF2B5EF4-FFF2-40B4-BE49-F238E27FC236}">
                      <a16:creationId xmlns:a16="http://schemas.microsoft.com/office/drawing/2014/main" id="{57C82705-2F9F-AD2F-12C4-0A21D9A9437E}"/>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3" name="Freeform 245">
                  <a:extLst>
                    <a:ext uri="{FF2B5EF4-FFF2-40B4-BE49-F238E27FC236}">
                      <a16:creationId xmlns:a16="http://schemas.microsoft.com/office/drawing/2014/main" id="{E11B89C2-09A7-3921-5AE7-B025F665EB49}"/>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4" name="Freeform 246">
                  <a:extLst>
                    <a:ext uri="{FF2B5EF4-FFF2-40B4-BE49-F238E27FC236}">
                      <a16:creationId xmlns:a16="http://schemas.microsoft.com/office/drawing/2014/main" id="{392C745B-8CEA-8A25-0BD4-C91999FC913C}"/>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5" name="Freeform 247">
                  <a:extLst>
                    <a:ext uri="{FF2B5EF4-FFF2-40B4-BE49-F238E27FC236}">
                      <a16:creationId xmlns:a16="http://schemas.microsoft.com/office/drawing/2014/main" id="{2730F8F2-6600-1289-1BBB-0D5486CCB422}"/>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6" name="Freeform 248">
                  <a:extLst>
                    <a:ext uri="{FF2B5EF4-FFF2-40B4-BE49-F238E27FC236}">
                      <a16:creationId xmlns:a16="http://schemas.microsoft.com/office/drawing/2014/main" id="{94F4582C-F441-827E-6BD2-2C362FF3CCC1}"/>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7" name="Freeform 249">
                  <a:extLst>
                    <a:ext uri="{FF2B5EF4-FFF2-40B4-BE49-F238E27FC236}">
                      <a16:creationId xmlns:a16="http://schemas.microsoft.com/office/drawing/2014/main" id="{342DDEC0-2E92-EF12-F35D-51EDED4C651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8" name="Freeform 250">
                  <a:extLst>
                    <a:ext uri="{FF2B5EF4-FFF2-40B4-BE49-F238E27FC236}">
                      <a16:creationId xmlns:a16="http://schemas.microsoft.com/office/drawing/2014/main" id="{4580B9CB-9629-065B-6A62-6B66EF9A68E0}"/>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29" name="Freeform 251">
                  <a:extLst>
                    <a:ext uri="{FF2B5EF4-FFF2-40B4-BE49-F238E27FC236}">
                      <a16:creationId xmlns:a16="http://schemas.microsoft.com/office/drawing/2014/main" id="{7304CAF4-0242-86B8-9881-4F3728A3EFC2}"/>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0" name="Freeform 252">
                  <a:extLst>
                    <a:ext uri="{FF2B5EF4-FFF2-40B4-BE49-F238E27FC236}">
                      <a16:creationId xmlns:a16="http://schemas.microsoft.com/office/drawing/2014/main" id="{91F1ACFD-ED64-919F-1256-8C3442BEDAA7}"/>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1" name="Freeform 253">
                  <a:extLst>
                    <a:ext uri="{FF2B5EF4-FFF2-40B4-BE49-F238E27FC236}">
                      <a16:creationId xmlns:a16="http://schemas.microsoft.com/office/drawing/2014/main" id="{741972F9-3186-4656-8126-97689785332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2" name="Freeform 254">
                  <a:extLst>
                    <a:ext uri="{FF2B5EF4-FFF2-40B4-BE49-F238E27FC236}">
                      <a16:creationId xmlns:a16="http://schemas.microsoft.com/office/drawing/2014/main" id="{80A6D2F4-888D-A12F-C938-E8BE3560C9FB}"/>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3" name="Freeform 255">
                  <a:extLst>
                    <a:ext uri="{FF2B5EF4-FFF2-40B4-BE49-F238E27FC236}">
                      <a16:creationId xmlns:a16="http://schemas.microsoft.com/office/drawing/2014/main" id="{BD0069F5-9FD6-46AB-48CB-BFEC8E1246B9}"/>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4" name="Freeform 256">
                  <a:extLst>
                    <a:ext uri="{FF2B5EF4-FFF2-40B4-BE49-F238E27FC236}">
                      <a16:creationId xmlns:a16="http://schemas.microsoft.com/office/drawing/2014/main" id="{F3E451F4-8B6B-9B4B-C9D4-9BA1C7F5543F}"/>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5" name="Freeform 257">
                  <a:extLst>
                    <a:ext uri="{FF2B5EF4-FFF2-40B4-BE49-F238E27FC236}">
                      <a16:creationId xmlns:a16="http://schemas.microsoft.com/office/drawing/2014/main" id="{ED2FBFF4-3E7E-7E69-C07E-6EC2ABC972EB}"/>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6" name="Freeform 258">
                  <a:extLst>
                    <a:ext uri="{FF2B5EF4-FFF2-40B4-BE49-F238E27FC236}">
                      <a16:creationId xmlns:a16="http://schemas.microsoft.com/office/drawing/2014/main" id="{1774BAEC-EE0C-1B66-EE31-D412E42A1B60}"/>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7" name="Freeform 259">
                  <a:extLst>
                    <a:ext uri="{FF2B5EF4-FFF2-40B4-BE49-F238E27FC236}">
                      <a16:creationId xmlns:a16="http://schemas.microsoft.com/office/drawing/2014/main" id="{02DD7B19-605B-BEB6-59A6-521BD2963F0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8" name="Freeform 260">
                  <a:extLst>
                    <a:ext uri="{FF2B5EF4-FFF2-40B4-BE49-F238E27FC236}">
                      <a16:creationId xmlns:a16="http://schemas.microsoft.com/office/drawing/2014/main" id="{B2474DA3-509C-5D46-CD0D-0F4B2D37A580}"/>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9" name="Freeform 261">
                  <a:extLst>
                    <a:ext uri="{FF2B5EF4-FFF2-40B4-BE49-F238E27FC236}">
                      <a16:creationId xmlns:a16="http://schemas.microsoft.com/office/drawing/2014/main" id="{DC56FFB5-173A-88CB-8508-C91DC1C8E976}"/>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0" name="Freeform 262">
                  <a:extLst>
                    <a:ext uri="{FF2B5EF4-FFF2-40B4-BE49-F238E27FC236}">
                      <a16:creationId xmlns:a16="http://schemas.microsoft.com/office/drawing/2014/main" id="{89AD52BF-E490-27D4-E2F2-70BD53086420}"/>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1" name="Freeform 263">
                  <a:extLst>
                    <a:ext uri="{FF2B5EF4-FFF2-40B4-BE49-F238E27FC236}">
                      <a16:creationId xmlns:a16="http://schemas.microsoft.com/office/drawing/2014/main" id="{6A4BFF21-A75E-A26D-E450-8AF0F2AE2C35}"/>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2" name="Freeform 264">
                  <a:extLst>
                    <a:ext uri="{FF2B5EF4-FFF2-40B4-BE49-F238E27FC236}">
                      <a16:creationId xmlns:a16="http://schemas.microsoft.com/office/drawing/2014/main" id="{40204579-6D99-9E3B-29AF-17120768BB88}"/>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3" name="Freeform 265">
                  <a:extLst>
                    <a:ext uri="{FF2B5EF4-FFF2-40B4-BE49-F238E27FC236}">
                      <a16:creationId xmlns:a16="http://schemas.microsoft.com/office/drawing/2014/main" id="{F6255EE9-5141-31EB-465D-E229B7F840CA}"/>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4" name="Freeform 266">
                  <a:extLst>
                    <a:ext uri="{FF2B5EF4-FFF2-40B4-BE49-F238E27FC236}">
                      <a16:creationId xmlns:a16="http://schemas.microsoft.com/office/drawing/2014/main" id="{9108F6C8-3B76-E4C7-D0F1-CC943363564B}"/>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5" name="Freeform 267">
                  <a:extLst>
                    <a:ext uri="{FF2B5EF4-FFF2-40B4-BE49-F238E27FC236}">
                      <a16:creationId xmlns:a16="http://schemas.microsoft.com/office/drawing/2014/main" id="{931E22AE-7F76-8D82-8E8A-8D3E9FFF5029}"/>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46" name="Picture 268">
                  <a:extLst>
                    <a:ext uri="{FF2B5EF4-FFF2-40B4-BE49-F238E27FC236}">
                      <a16:creationId xmlns:a16="http://schemas.microsoft.com/office/drawing/2014/main" id="{EC0358FA-C87D-06B9-37E4-956FA37583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a16="http://schemas.microsoft.com/office/drawing/2014/main" id="{F892B7B5-B0A0-BC5C-4C23-543718DC99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a16="http://schemas.microsoft.com/office/drawing/2014/main" id="{15392DE4-7583-260C-1ED7-15C65FBC35AD}"/>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9" name="Freeform 271">
                  <a:extLst>
                    <a:ext uri="{FF2B5EF4-FFF2-40B4-BE49-F238E27FC236}">
                      <a16:creationId xmlns:a16="http://schemas.microsoft.com/office/drawing/2014/main" id="{5C8278C9-36BD-8242-31BD-CDDBA6B6112A}"/>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0" name="Freeform 272">
                  <a:extLst>
                    <a:ext uri="{FF2B5EF4-FFF2-40B4-BE49-F238E27FC236}">
                      <a16:creationId xmlns:a16="http://schemas.microsoft.com/office/drawing/2014/main" id="{4CF2F621-E3B6-76FB-2078-98FE27BB69E5}"/>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1" name="Freeform 273">
                  <a:extLst>
                    <a:ext uri="{FF2B5EF4-FFF2-40B4-BE49-F238E27FC236}">
                      <a16:creationId xmlns:a16="http://schemas.microsoft.com/office/drawing/2014/main" id="{32C5DE6C-0BBC-9831-F634-BB13FFFC26FB}"/>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2" name="Freeform 274">
                  <a:extLst>
                    <a:ext uri="{FF2B5EF4-FFF2-40B4-BE49-F238E27FC236}">
                      <a16:creationId xmlns:a16="http://schemas.microsoft.com/office/drawing/2014/main" id="{0C540F14-CDA4-0591-8B48-DC24EE4C43FC}"/>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3" name="Freeform 275">
                  <a:extLst>
                    <a:ext uri="{FF2B5EF4-FFF2-40B4-BE49-F238E27FC236}">
                      <a16:creationId xmlns:a16="http://schemas.microsoft.com/office/drawing/2014/main" id="{19F5FB84-FF16-B479-E25E-F303B2260033}"/>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4" name="Freeform 276">
                  <a:extLst>
                    <a:ext uri="{FF2B5EF4-FFF2-40B4-BE49-F238E27FC236}">
                      <a16:creationId xmlns:a16="http://schemas.microsoft.com/office/drawing/2014/main" id="{8AB9BAE7-CE27-9BF7-177A-CF339FCF5D30}"/>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5" name="Freeform 277">
                  <a:extLst>
                    <a:ext uri="{FF2B5EF4-FFF2-40B4-BE49-F238E27FC236}">
                      <a16:creationId xmlns:a16="http://schemas.microsoft.com/office/drawing/2014/main" id="{A4A69004-EBE2-160E-2939-034C188DF453}"/>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6" name="Freeform 278">
                  <a:extLst>
                    <a:ext uri="{FF2B5EF4-FFF2-40B4-BE49-F238E27FC236}">
                      <a16:creationId xmlns:a16="http://schemas.microsoft.com/office/drawing/2014/main" id="{F7EFA70D-F60F-975D-10EE-80B778A814AF}"/>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7" name="Freeform 279">
                  <a:extLst>
                    <a:ext uri="{FF2B5EF4-FFF2-40B4-BE49-F238E27FC236}">
                      <a16:creationId xmlns:a16="http://schemas.microsoft.com/office/drawing/2014/main" id="{D5A51309-23F9-00D8-EFE8-B3401329A4A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8" name="Freeform 280">
                  <a:extLst>
                    <a:ext uri="{FF2B5EF4-FFF2-40B4-BE49-F238E27FC236}">
                      <a16:creationId xmlns:a16="http://schemas.microsoft.com/office/drawing/2014/main" id="{D2862E7A-1CE5-2198-6C43-AA9109A03B5B}"/>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9" name="Freeform 281">
                  <a:extLst>
                    <a:ext uri="{FF2B5EF4-FFF2-40B4-BE49-F238E27FC236}">
                      <a16:creationId xmlns:a16="http://schemas.microsoft.com/office/drawing/2014/main" id="{CBB50C23-C96B-3FA4-0C2A-B6D9FAE2EF30}"/>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0" name="Freeform 282">
                  <a:extLst>
                    <a:ext uri="{FF2B5EF4-FFF2-40B4-BE49-F238E27FC236}">
                      <a16:creationId xmlns:a16="http://schemas.microsoft.com/office/drawing/2014/main" id="{2B20115C-290A-77BE-BD7C-B3A6B12A3E08}"/>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1" name="Freeform 283">
                  <a:extLst>
                    <a:ext uri="{FF2B5EF4-FFF2-40B4-BE49-F238E27FC236}">
                      <a16:creationId xmlns:a16="http://schemas.microsoft.com/office/drawing/2014/main" id="{A02B355D-5147-C2C1-B40E-43ECD234A540}"/>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62" name="Picture 284">
                  <a:extLst>
                    <a:ext uri="{FF2B5EF4-FFF2-40B4-BE49-F238E27FC236}">
                      <a16:creationId xmlns:a16="http://schemas.microsoft.com/office/drawing/2014/main" id="{2011FEA2-F9E5-71F2-ECCC-F0C9AFA7DC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a16="http://schemas.microsoft.com/office/drawing/2014/main" id="{13DD831E-9003-ABF2-5745-1F07C8C7E2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a16="http://schemas.microsoft.com/office/drawing/2014/main" id="{91E1EF20-9320-5705-A404-66C843B55092}"/>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5" name="Freeform 287">
                  <a:extLst>
                    <a:ext uri="{FF2B5EF4-FFF2-40B4-BE49-F238E27FC236}">
                      <a16:creationId xmlns:a16="http://schemas.microsoft.com/office/drawing/2014/main" id="{4961C867-A3E0-DEC9-C656-425BEE02A178}"/>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6" name="Freeform 288">
                  <a:extLst>
                    <a:ext uri="{FF2B5EF4-FFF2-40B4-BE49-F238E27FC236}">
                      <a16:creationId xmlns:a16="http://schemas.microsoft.com/office/drawing/2014/main" id="{6EB9D24B-4AD8-CBA8-D457-9C0125560394}"/>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7" name="Freeform 289">
                  <a:extLst>
                    <a:ext uri="{FF2B5EF4-FFF2-40B4-BE49-F238E27FC236}">
                      <a16:creationId xmlns:a16="http://schemas.microsoft.com/office/drawing/2014/main" id="{61E7A98E-C134-BEB0-30C2-5D8C224D9816}"/>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8" name="Freeform 290">
                  <a:extLst>
                    <a:ext uri="{FF2B5EF4-FFF2-40B4-BE49-F238E27FC236}">
                      <a16:creationId xmlns:a16="http://schemas.microsoft.com/office/drawing/2014/main" id="{23BE5D46-23D0-30C3-67B8-FA18ACAB9188}"/>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9" name="Freeform 291">
                  <a:extLst>
                    <a:ext uri="{FF2B5EF4-FFF2-40B4-BE49-F238E27FC236}">
                      <a16:creationId xmlns:a16="http://schemas.microsoft.com/office/drawing/2014/main" id="{BD787D06-C664-FBB1-FFCD-9A9D04B421E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0" name="Freeform 292">
                  <a:extLst>
                    <a:ext uri="{FF2B5EF4-FFF2-40B4-BE49-F238E27FC236}">
                      <a16:creationId xmlns:a16="http://schemas.microsoft.com/office/drawing/2014/main" id="{FCA6159A-6D80-0955-D5D9-F7BC3BBE22E1}"/>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1" name="Freeform 293">
                  <a:extLst>
                    <a:ext uri="{FF2B5EF4-FFF2-40B4-BE49-F238E27FC236}">
                      <a16:creationId xmlns:a16="http://schemas.microsoft.com/office/drawing/2014/main" id="{6343BB90-4A9C-1072-91E7-0C15C29E788A}"/>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2" name="Freeform 294">
                  <a:extLst>
                    <a:ext uri="{FF2B5EF4-FFF2-40B4-BE49-F238E27FC236}">
                      <a16:creationId xmlns:a16="http://schemas.microsoft.com/office/drawing/2014/main" id="{EBBE8D47-9C92-8435-1551-90F6FF38713A}"/>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3" name="Freeform 295">
                  <a:extLst>
                    <a:ext uri="{FF2B5EF4-FFF2-40B4-BE49-F238E27FC236}">
                      <a16:creationId xmlns:a16="http://schemas.microsoft.com/office/drawing/2014/main" id="{29FD8E27-2392-B90D-F34F-26637DEF8516}"/>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4" name="Freeform 296">
                  <a:extLst>
                    <a:ext uri="{FF2B5EF4-FFF2-40B4-BE49-F238E27FC236}">
                      <a16:creationId xmlns:a16="http://schemas.microsoft.com/office/drawing/2014/main" id="{2AF6F711-9F65-9F78-6B8D-3EBBC7AFC2BE}"/>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5" name="Freeform 297">
                  <a:extLst>
                    <a:ext uri="{FF2B5EF4-FFF2-40B4-BE49-F238E27FC236}">
                      <a16:creationId xmlns:a16="http://schemas.microsoft.com/office/drawing/2014/main" id="{48C2B440-99AA-D388-21AB-FF03E29F1D6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6" name="Freeform 298">
                  <a:extLst>
                    <a:ext uri="{FF2B5EF4-FFF2-40B4-BE49-F238E27FC236}">
                      <a16:creationId xmlns:a16="http://schemas.microsoft.com/office/drawing/2014/main" id="{93AA1F9F-4E9E-1E6F-4081-4185D5464F13}"/>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7" name="Freeform 299">
                  <a:extLst>
                    <a:ext uri="{FF2B5EF4-FFF2-40B4-BE49-F238E27FC236}">
                      <a16:creationId xmlns:a16="http://schemas.microsoft.com/office/drawing/2014/main" id="{790F9499-9BAE-EC47-B188-A9847FF9ED64}"/>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8" name="Freeform 300">
                  <a:extLst>
                    <a:ext uri="{FF2B5EF4-FFF2-40B4-BE49-F238E27FC236}">
                      <a16:creationId xmlns:a16="http://schemas.microsoft.com/office/drawing/2014/main" id="{6CEB80AA-26EC-97E2-7AD7-34F7330DD1F3}"/>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79" name="Freeform 301">
                  <a:extLst>
                    <a:ext uri="{FF2B5EF4-FFF2-40B4-BE49-F238E27FC236}">
                      <a16:creationId xmlns:a16="http://schemas.microsoft.com/office/drawing/2014/main" id="{AF3C7575-EF9C-476F-F2CF-98DD344AEEA6}"/>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0" name="Freeform 302">
                  <a:extLst>
                    <a:ext uri="{FF2B5EF4-FFF2-40B4-BE49-F238E27FC236}">
                      <a16:creationId xmlns:a16="http://schemas.microsoft.com/office/drawing/2014/main" id="{BF39F7FC-BFFD-5500-9E8A-6F71B1AF3DCF}"/>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1" name="Freeform 303">
                  <a:extLst>
                    <a:ext uri="{FF2B5EF4-FFF2-40B4-BE49-F238E27FC236}">
                      <a16:creationId xmlns:a16="http://schemas.microsoft.com/office/drawing/2014/main" id="{87B0A41F-823E-9C15-8131-8F1A86D7A34C}"/>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pic>
              <p:nvPicPr>
                <p:cNvPr id="182" name="Picture 304">
                  <a:extLst>
                    <a:ext uri="{FF2B5EF4-FFF2-40B4-BE49-F238E27FC236}">
                      <a16:creationId xmlns:a16="http://schemas.microsoft.com/office/drawing/2014/main" id="{BD98BB03-BCEA-0E64-FA59-615884D237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a16="http://schemas.microsoft.com/office/drawing/2014/main" id="{429853E8-C359-E154-20E4-CF8AC26E4DE2}"/>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4" name="Freeform 306">
                  <a:extLst>
                    <a:ext uri="{FF2B5EF4-FFF2-40B4-BE49-F238E27FC236}">
                      <a16:creationId xmlns:a16="http://schemas.microsoft.com/office/drawing/2014/main" id="{B21A8FA0-424C-25C6-A02D-A61FF2509C46}"/>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5" name="Freeform 308">
                  <a:extLst>
                    <a:ext uri="{FF2B5EF4-FFF2-40B4-BE49-F238E27FC236}">
                      <a16:creationId xmlns:a16="http://schemas.microsoft.com/office/drawing/2014/main" id="{B4BDD9A6-EB32-A371-4025-963F12DF91DA}"/>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6" name="Freeform 309">
                  <a:extLst>
                    <a:ext uri="{FF2B5EF4-FFF2-40B4-BE49-F238E27FC236}">
                      <a16:creationId xmlns:a16="http://schemas.microsoft.com/office/drawing/2014/main" id="{3157E667-0766-7D0D-4B5D-838DA55AB94F}"/>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7" name="Freeform 310">
                  <a:extLst>
                    <a:ext uri="{FF2B5EF4-FFF2-40B4-BE49-F238E27FC236}">
                      <a16:creationId xmlns:a16="http://schemas.microsoft.com/office/drawing/2014/main" id="{E45BFEBE-1427-136F-8570-347C9B92F118}"/>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8" name="Freeform 311">
                  <a:extLst>
                    <a:ext uri="{FF2B5EF4-FFF2-40B4-BE49-F238E27FC236}">
                      <a16:creationId xmlns:a16="http://schemas.microsoft.com/office/drawing/2014/main" id="{725760D0-A5DF-A23F-2BA9-3E60E8F6E3CC}"/>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89" name="Freeform 312">
                  <a:extLst>
                    <a:ext uri="{FF2B5EF4-FFF2-40B4-BE49-F238E27FC236}">
                      <a16:creationId xmlns:a16="http://schemas.microsoft.com/office/drawing/2014/main" id="{4B3F0AA8-BABC-27CA-16C1-6160A230CA22}"/>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0" name="Freeform 313">
                  <a:extLst>
                    <a:ext uri="{FF2B5EF4-FFF2-40B4-BE49-F238E27FC236}">
                      <a16:creationId xmlns:a16="http://schemas.microsoft.com/office/drawing/2014/main" id="{D8233DBA-DD54-C779-535C-7518AA29BFBF}"/>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1" name="Freeform 314">
                  <a:extLst>
                    <a:ext uri="{FF2B5EF4-FFF2-40B4-BE49-F238E27FC236}">
                      <a16:creationId xmlns:a16="http://schemas.microsoft.com/office/drawing/2014/main" id="{69F6E15C-0404-811D-79B4-684744AAE499}"/>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2" name="Freeform 315">
                  <a:extLst>
                    <a:ext uri="{FF2B5EF4-FFF2-40B4-BE49-F238E27FC236}">
                      <a16:creationId xmlns:a16="http://schemas.microsoft.com/office/drawing/2014/main" id="{EE6A299B-E5A2-299C-408F-E03DDA132090}"/>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3" name="Freeform 316">
                  <a:extLst>
                    <a:ext uri="{FF2B5EF4-FFF2-40B4-BE49-F238E27FC236}">
                      <a16:creationId xmlns:a16="http://schemas.microsoft.com/office/drawing/2014/main" id="{59F1A4B0-D84E-1BDD-E531-96090D16265E}"/>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4" name="Freeform 317">
                  <a:extLst>
                    <a:ext uri="{FF2B5EF4-FFF2-40B4-BE49-F238E27FC236}">
                      <a16:creationId xmlns:a16="http://schemas.microsoft.com/office/drawing/2014/main" id="{1EDA00EC-9785-53F0-99F6-61B7F3FA1A86}"/>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5" name="Freeform 318">
                  <a:extLst>
                    <a:ext uri="{FF2B5EF4-FFF2-40B4-BE49-F238E27FC236}">
                      <a16:creationId xmlns:a16="http://schemas.microsoft.com/office/drawing/2014/main" id="{61F998FC-CC61-CA73-117E-46278A02E9AC}"/>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6" name="Freeform 319">
                  <a:extLst>
                    <a:ext uri="{FF2B5EF4-FFF2-40B4-BE49-F238E27FC236}">
                      <a16:creationId xmlns:a16="http://schemas.microsoft.com/office/drawing/2014/main" id="{B5BA4557-167F-62E4-8FF0-BF14E96BD91E}"/>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7" name="Freeform 320">
                  <a:extLst>
                    <a:ext uri="{FF2B5EF4-FFF2-40B4-BE49-F238E27FC236}">
                      <a16:creationId xmlns:a16="http://schemas.microsoft.com/office/drawing/2014/main" id="{DB57B273-76BA-1CA1-FB8A-B0D076B3C0BF}"/>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8" name="Freeform 321">
                  <a:extLst>
                    <a:ext uri="{FF2B5EF4-FFF2-40B4-BE49-F238E27FC236}">
                      <a16:creationId xmlns:a16="http://schemas.microsoft.com/office/drawing/2014/main" id="{BDA5DE7B-2F9C-EA30-9EB5-D0229F77E5D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99" name="Freeform 322">
                  <a:extLst>
                    <a:ext uri="{FF2B5EF4-FFF2-40B4-BE49-F238E27FC236}">
                      <a16:creationId xmlns:a16="http://schemas.microsoft.com/office/drawing/2014/main" id="{D09EFFDA-E5F0-E53B-0726-F0BC38E1D9A8}"/>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0" name="Freeform 323">
                  <a:extLst>
                    <a:ext uri="{FF2B5EF4-FFF2-40B4-BE49-F238E27FC236}">
                      <a16:creationId xmlns:a16="http://schemas.microsoft.com/office/drawing/2014/main" id="{DF020C29-C7D4-E151-2B07-449FBFBBE5D6}"/>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1" name="Freeform 324">
                  <a:extLst>
                    <a:ext uri="{FF2B5EF4-FFF2-40B4-BE49-F238E27FC236}">
                      <a16:creationId xmlns:a16="http://schemas.microsoft.com/office/drawing/2014/main" id="{DAE695B3-318B-E432-8627-1080D38A19DF}"/>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2" name="Freeform 325">
                  <a:extLst>
                    <a:ext uri="{FF2B5EF4-FFF2-40B4-BE49-F238E27FC236}">
                      <a16:creationId xmlns:a16="http://schemas.microsoft.com/office/drawing/2014/main" id="{DB6F68BE-7CA9-BDFE-E2F1-E0D3EBFEC761}"/>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3" name="Freeform 326">
                  <a:extLst>
                    <a:ext uri="{FF2B5EF4-FFF2-40B4-BE49-F238E27FC236}">
                      <a16:creationId xmlns:a16="http://schemas.microsoft.com/office/drawing/2014/main" id="{4072C685-798C-81CE-B4CD-3CDEE8FEA265}"/>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4" name="Freeform 327">
                  <a:extLst>
                    <a:ext uri="{FF2B5EF4-FFF2-40B4-BE49-F238E27FC236}">
                      <a16:creationId xmlns:a16="http://schemas.microsoft.com/office/drawing/2014/main" id="{516468F8-15E8-78DD-7E2B-D6B1408D2D08}"/>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5" name="Oval 328">
                  <a:extLst>
                    <a:ext uri="{FF2B5EF4-FFF2-40B4-BE49-F238E27FC236}">
                      <a16:creationId xmlns:a16="http://schemas.microsoft.com/office/drawing/2014/main" id="{90D4600D-1176-C826-F3E2-005124012C9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6" name="Oval 329">
                  <a:extLst>
                    <a:ext uri="{FF2B5EF4-FFF2-40B4-BE49-F238E27FC236}">
                      <a16:creationId xmlns:a16="http://schemas.microsoft.com/office/drawing/2014/main" id="{58F1354D-52EA-5D38-40B4-A185FE98B094}"/>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7" name="Freeform 330">
                  <a:extLst>
                    <a:ext uri="{FF2B5EF4-FFF2-40B4-BE49-F238E27FC236}">
                      <a16:creationId xmlns:a16="http://schemas.microsoft.com/office/drawing/2014/main" id="{F2CC5342-D774-6504-E4F0-B81701FAAC9D}"/>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8" name="Freeform 331">
                  <a:extLst>
                    <a:ext uri="{FF2B5EF4-FFF2-40B4-BE49-F238E27FC236}">
                      <a16:creationId xmlns:a16="http://schemas.microsoft.com/office/drawing/2014/main" id="{9BD60A41-C651-8089-F527-02B410DE9C1D}"/>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09" name="Freeform 332">
                  <a:extLst>
                    <a:ext uri="{FF2B5EF4-FFF2-40B4-BE49-F238E27FC236}">
                      <a16:creationId xmlns:a16="http://schemas.microsoft.com/office/drawing/2014/main" id="{9B4F4F31-E0CB-DFF4-F35D-E21C99FBE161}"/>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0" name="Freeform 333">
                  <a:extLst>
                    <a:ext uri="{FF2B5EF4-FFF2-40B4-BE49-F238E27FC236}">
                      <a16:creationId xmlns:a16="http://schemas.microsoft.com/office/drawing/2014/main" id="{6C594AC5-F4C3-CC1E-579C-6886E583312C}"/>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211" name="Freeform 334">
                  <a:extLst>
                    <a:ext uri="{FF2B5EF4-FFF2-40B4-BE49-F238E27FC236}">
                      <a16:creationId xmlns:a16="http://schemas.microsoft.com/office/drawing/2014/main" id="{16EDDB36-9BCE-2CAD-CD08-143CF93D24B5}"/>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sp>
            <p:nvSpPr>
              <p:cNvPr id="12" name="Freeform 336">
                <a:extLst>
                  <a:ext uri="{FF2B5EF4-FFF2-40B4-BE49-F238E27FC236}">
                    <a16:creationId xmlns:a16="http://schemas.microsoft.com/office/drawing/2014/main" id="{B4368B7E-9057-0F4D-FE2A-27E325A9A258}"/>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3" name="Freeform 337">
                <a:extLst>
                  <a:ext uri="{FF2B5EF4-FFF2-40B4-BE49-F238E27FC236}">
                    <a16:creationId xmlns:a16="http://schemas.microsoft.com/office/drawing/2014/main" id="{BC2CB9ED-CE78-2C11-E37E-D6A6953E7DC3}"/>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4" name="Freeform 338">
                <a:extLst>
                  <a:ext uri="{FF2B5EF4-FFF2-40B4-BE49-F238E27FC236}">
                    <a16:creationId xmlns:a16="http://schemas.microsoft.com/office/drawing/2014/main" id="{3454E9D2-E0B6-C8A2-2596-F294A87E5044}"/>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5" name="Freeform 339">
                <a:extLst>
                  <a:ext uri="{FF2B5EF4-FFF2-40B4-BE49-F238E27FC236}">
                    <a16:creationId xmlns:a16="http://schemas.microsoft.com/office/drawing/2014/main" id="{CCB89173-5D38-07A5-4BF5-7BDB602A6145}"/>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sp>
            <p:nvSpPr>
              <p:cNvPr id="16" name="Freeform 340">
                <a:extLst>
                  <a:ext uri="{FF2B5EF4-FFF2-40B4-BE49-F238E27FC236}">
                    <a16:creationId xmlns:a16="http://schemas.microsoft.com/office/drawing/2014/main" id="{F59528DA-7A36-7B8B-57CE-DE0E632436BA}"/>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endParaRPr>
              </a:p>
            </p:txBody>
          </p:sp>
        </p:grpSp>
      </p:grpSp>
      <p:pic>
        <p:nvPicPr>
          <p:cNvPr id="5" name="Picture 4" descr="A close up of a sign&#10;&#10;Description automatically generated">
            <a:extLst>
              <a:ext uri="{FF2B5EF4-FFF2-40B4-BE49-F238E27FC236}">
                <a16:creationId xmlns:a16="http://schemas.microsoft.com/office/drawing/2014/main" id="{FF44B5E8-36E4-9596-02FC-46879D0956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31630" y="1338373"/>
            <a:ext cx="7918155" cy="5432367"/>
          </a:xfrm>
          <a:prstGeom prst="rect">
            <a:avLst/>
          </a:prstGeom>
        </p:spPr>
      </p:pic>
    </p:spTree>
    <p:custDataLst>
      <p:tags r:id="rId1"/>
    </p:custDataLst>
    <p:extLst>
      <p:ext uri="{BB962C8B-B14F-4D97-AF65-F5344CB8AC3E}">
        <p14:creationId xmlns:p14="http://schemas.microsoft.com/office/powerpoint/2010/main" val="41074449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5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reate_a_short_202509140939_kjfog">
            <a:hlinkClick r:id="" action="ppaction://media"/>
            <a:extLst>
              <a:ext uri="{FF2B5EF4-FFF2-40B4-BE49-F238E27FC236}">
                <a16:creationId xmlns:a16="http://schemas.microsoft.com/office/drawing/2014/main" id="{1E470199-1957-8F0D-7634-339E75201F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9523132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F1292-4337-581A-DDB4-36264B0EF4D2}"/>
            </a:ext>
          </a:extLst>
        </p:cNvPr>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0EA7C6BF-FB9A-C643-CB29-5C928B614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 y="2114550"/>
            <a:ext cx="5983800" cy="4105274"/>
          </a:xfrm>
          <a:prstGeom prst="rect">
            <a:avLst/>
          </a:prstGeom>
        </p:spPr>
      </p:pic>
      <p:sp>
        <p:nvSpPr>
          <p:cNvPr id="225" name="Cuộn: Ngang 18">
            <a:extLst>
              <a:ext uri="{FF2B5EF4-FFF2-40B4-BE49-F238E27FC236}">
                <a16:creationId xmlns:a16="http://schemas.microsoft.com/office/drawing/2014/main" id="{A9E27B7B-A0B0-641F-1DB5-7771E30B8BC9}"/>
              </a:ext>
            </a:extLst>
          </p:cNvPr>
          <p:cNvSpPr/>
          <p:nvPr/>
        </p:nvSpPr>
        <p:spPr>
          <a:xfrm>
            <a:off x="5067570" y="567676"/>
            <a:ext cx="6768594" cy="2980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26" name="Hộp Văn bản 15">
            <a:extLst>
              <a:ext uri="{FF2B5EF4-FFF2-40B4-BE49-F238E27FC236}">
                <a16:creationId xmlns:a16="http://schemas.microsoft.com/office/drawing/2014/main" id="{49E60BD6-EAB5-0E3D-6E1C-75EDC3793242}"/>
              </a:ext>
            </a:extLst>
          </p:cNvPr>
          <p:cNvSpPr txBox="1"/>
          <p:nvPr/>
        </p:nvSpPr>
        <p:spPr>
          <a:xfrm>
            <a:off x="5317991" y="1241047"/>
            <a:ext cx="6493146"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Em nên hỏi han quan tâm</a:t>
            </a:r>
            <a:r>
              <a:rPr kumimoji="0" lang="en-US" sz="3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3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dìu dắt ông lên cầu thang, không nên vô tâm bỏ đi chơi như vậy.</a:t>
            </a:r>
            <a:endParaRPr kumimoji="0" lang="en-US" sz="3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27" name="Hình ảnh 22" descr="Ảnh có chứa mẫu họa&#10;&#10;Mô tả được tạo tự động">
            <a:extLst>
              <a:ext uri="{FF2B5EF4-FFF2-40B4-BE49-F238E27FC236}">
                <a16:creationId xmlns:a16="http://schemas.microsoft.com/office/drawing/2014/main" id="{4D2DEC0E-FB33-578C-B4AB-B871DEBF3129}"/>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p:blipFill>
        <p:spPr>
          <a:xfrm rot="21348141">
            <a:off x="7219593" y="3659095"/>
            <a:ext cx="3487293" cy="3462197"/>
          </a:xfrm>
          <a:prstGeom prst="rect">
            <a:avLst/>
          </a:prstGeom>
        </p:spPr>
      </p:pic>
    </p:spTree>
    <p:custDataLst>
      <p:tags r:id="rId1"/>
    </p:custDataLst>
    <p:extLst>
      <p:ext uri="{BB962C8B-B14F-4D97-AF65-F5344CB8AC3E}">
        <p14:creationId xmlns:p14="http://schemas.microsoft.com/office/powerpoint/2010/main" val="32734768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barn(inVertical)">
                                      <p:cBhvr>
                                        <p:cTn id="7" dur="500"/>
                                        <p:tgtEl>
                                          <p:spTgt spid="2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5"/>
                                        </p:tgtEl>
                                        <p:attrNameLst>
                                          <p:attrName>style.visibility</p:attrName>
                                        </p:attrNameLst>
                                      </p:cBhvr>
                                      <p:to>
                                        <p:strVal val="visible"/>
                                      </p:to>
                                    </p:set>
                                    <p:animEffect transition="in" filter="barn(inVertical)">
                                      <p:cBhvr>
                                        <p:cTn id="10" dur="500"/>
                                        <p:tgtEl>
                                          <p:spTgt spid="225"/>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227"/>
                                        </p:tgtEl>
                                        <p:attrNameLst>
                                          <p:attrName>r</p:attrName>
                                        </p:attrNameLst>
                                      </p:cBhvr>
                                    </p:animRot>
                                    <p:animRot by="-240000">
                                      <p:cBhvr>
                                        <p:cTn id="13" dur="200" fill="hold">
                                          <p:stCondLst>
                                            <p:cond delay="200"/>
                                          </p:stCondLst>
                                        </p:cTn>
                                        <p:tgtEl>
                                          <p:spTgt spid="227"/>
                                        </p:tgtEl>
                                        <p:attrNameLst>
                                          <p:attrName>r</p:attrName>
                                        </p:attrNameLst>
                                      </p:cBhvr>
                                    </p:animRot>
                                    <p:animRot by="240000">
                                      <p:cBhvr>
                                        <p:cTn id="14" dur="200" fill="hold">
                                          <p:stCondLst>
                                            <p:cond delay="400"/>
                                          </p:stCondLst>
                                        </p:cTn>
                                        <p:tgtEl>
                                          <p:spTgt spid="227"/>
                                        </p:tgtEl>
                                        <p:attrNameLst>
                                          <p:attrName>r</p:attrName>
                                        </p:attrNameLst>
                                      </p:cBhvr>
                                    </p:animRot>
                                    <p:animRot by="-240000">
                                      <p:cBhvr>
                                        <p:cTn id="15" dur="200" fill="hold">
                                          <p:stCondLst>
                                            <p:cond delay="600"/>
                                          </p:stCondLst>
                                        </p:cTn>
                                        <p:tgtEl>
                                          <p:spTgt spid="227"/>
                                        </p:tgtEl>
                                        <p:attrNameLst>
                                          <p:attrName>r</p:attrName>
                                        </p:attrNameLst>
                                      </p:cBhvr>
                                    </p:animRot>
                                    <p:animRot by="120000">
                                      <p:cBhvr>
                                        <p:cTn id="16" dur="200" fill="hold">
                                          <p:stCondLst>
                                            <p:cond delay="800"/>
                                          </p:stCondLst>
                                        </p:cTn>
                                        <p:tgtEl>
                                          <p:spTgt spid="2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1AEAB3-436B-7379-0BB0-446A2EA24C29}"/>
              </a:ext>
            </a:extLst>
          </p:cNvPr>
          <p:cNvSpPr/>
          <p:nvPr/>
        </p:nvSpPr>
        <p:spPr>
          <a:xfrm>
            <a:off x="609599" y="1145824"/>
            <a:ext cx="4413955" cy="2777066"/>
          </a:xfrm>
          <a:custGeom>
            <a:avLst/>
            <a:gdLst>
              <a:gd name="connsiteX0" fmla="*/ 0 w 4413955"/>
              <a:gd name="connsiteY0" fmla="*/ 462854 h 2777066"/>
              <a:gd name="connsiteX1" fmla="*/ 462854 w 4413955"/>
              <a:gd name="connsiteY1" fmla="*/ 0 h 2777066"/>
              <a:gd name="connsiteX2" fmla="*/ 3951101 w 4413955"/>
              <a:gd name="connsiteY2" fmla="*/ 0 h 2777066"/>
              <a:gd name="connsiteX3" fmla="*/ 4413955 w 4413955"/>
              <a:gd name="connsiteY3" fmla="*/ 462854 h 2777066"/>
              <a:gd name="connsiteX4" fmla="*/ 4413955 w 4413955"/>
              <a:gd name="connsiteY4" fmla="*/ 2314212 h 2777066"/>
              <a:gd name="connsiteX5" fmla="*/ 3951101 w 4413955"/>
              <a:gd name="connsiteY5" fmla="*/ 2777066 h 2777066"/>
              <a:gd name="connsiteX6" fmla="*/ 462854 w 4413955"/>
              <a:gd name="connsiteY6" fmla="*/ 2777066 h 2777066"/>
              <a:gd name="connsiteX7" fmla="*/ 0 w 4413955"/>
              <a:gd name="connsiteY7" fmla="*/ 2314212 h 2777066"/>
              <a:gd name="connsiteX8" fmla="*/ 0 w 4413955"/>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3955" h="2777066" fill="none" extrusionOk="0">
                <a:moveTo>
                  <a:pt x="0" y="462854"/>
                </a:moveTo>
                <a:cubicBezTo>
                  <a:pt x="-10490" y="217280"/>
                  <a:pt x="174446" y="10639"/>
                  <a:pt x="462854" y="0"/>
                </a:cubicBezTo>
                <a:cubicBezTo>
                  <a:pt x="1708448" y="-88141"/>
                  <a:pt x="2870150" y="-30127"/>
                  <a:pt x="3951101" y="0"/>
                </a:cubicBezTo>
                <a:cubicBezTo>
                  <a:pt x="4200240" y="-18779"/>
                  <a:pt x="4418699" y="205617"/>
                  <a:pt x="4413955" y="462854"/>
                </a:cubicBezTo>
                <a:cubicBezTo>
                  <a:pt x="4318366" y="1188722"/>
                  <a:pt x="4329583" y="1752026"/>
                  <a:pt x="4413955" y="2314212"/>
                </a:cubicBezTo>
                <a:cubicBezTo>
                  <a:pt x="4420328" y="2575273"/>
                  <a:pt x="4215131" y="2785262"/>
                  <a:pt x="3951101" y="2777066"/>
                </a:cubicBezTo>
                <a:cubicBezTo>
                  <a:pt x="2529210" y="2619674"/>
                  <a:pt x="1987994" y="2759288"/>
                  <a:pt x="462854" y="2777066"/>
                </a:cubicBezTo>
                <a:cubicBezTo>
                  <a:pt x="193129" y="2757300"/>
                  <a:pt x="-5229" y="2532385"/>
                  <a:pt x="0" y="2314212"/>
                </a:cubicBezTo>
                <a:cubicBezTo>
                  <a:pt x="28504" y="1440093"/>
                  <a:pt x="104246" y="708077"/>
                  <a:pt x="0" y="462854"/>
                </a:cubicBezTo>
                <a:close/>
              </a:path>
              <a:path w="4413955" h="2777066" stroke="0" extrusionOk="0">
                <a:moveTo>
                  <a:pt x="0" y="462854"/>
                </a:moveTo>
                <a:cubicBezTo>
                  <a:pt x="-4424" y="207328"/>
                  <a:pt x="197838" y="-14764"/>
                  <a:pt x="462854" y="0"/>
                </a:cubicBezTo>
                <a:cubicBezTo>
                  <a:pt x="1076580" y="35450"/>
                  <a:pt x="2609619" y="37244"/>
                  <a:pt x="3951101" y="0"/>
                </a:cubicBezTo>
                <a:cubicBezTo>
                  <a:pt x="4208384" y="-4270"/>
                  <a:pt x="4380843" y="205807"/>
                  <a:pt x="4413955" y="462854"/>
                </a:cubicBezTo>
                <a:cubicBezTo>
                  <a:pt x="4452858" y="1102688"/>
                  <a:pt x="4313553" y="1428123"/>
                  <a:pt x="4413955" y="2314212"/>
                </a:cubicBezTo>
                <a:cubicBezTo>
                  <a:pt x="4445092" y="2565532"/>
                  <a:pt x="4199795" y="2758393"/>
                  <a:pt x="3951101" y="2777066"/>
                </a:cubicBezTo>
                <a:cubicBezTo>
                  <a:pt x="2640299" y="2755561"/>
                  <a:pt x="1896689"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Tình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huống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a:t>
            </a:r>
          </a:p>
          <a:p>
            <a:pPr lvl="0" algn="just"/>
            <a:r>
              <a:rPr lang="en-US" sz="4400" dirty="0" err="1">
                <a:solidFill>
                  <a:prstClr val="black"/>
                </a:solidFill>
                <a:latin typeface="Cambria" panose="02040503050406030204" pitchFamily="18" charset="0"/>
                <a:ea typeface="Cambria" panose="02040503050406030204" pitchFamily="18" charset="0"/>
              </a:rPr>
              <a:t>Bà</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bị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ốm</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Em</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làm</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gì</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để</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chăm</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sóc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bà</a:t>
            </a:r>
            <a:r>
              <a:rPr lang="en-US" sz="4400" dirty="0">
                <a:solidFill>
                  <a:prstClr val="black"/>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53AD78E8-B230-E392-3AE7-0B97A1021A9D}"/>
              </a:ext>
            </a:extLst>
          </p:cNvPr>
          <p:cNvSpPr/>
          <p:nvPr/>
        </p:nvSpPr>
        <p:spPr>
          <a:xfrm>
            <a:off x="6353176" y="1171222"/>
            <a:ext cx="5394324" cy="2791177"/>
          </a:xfrm>
          <a:custGeom>
            <a:avLst/>
            <a:gdLst>
              <a:gd name="connsiteX0" fmla="*/ 0 w 5394324"/>
              <a:gd name="connsiteY0" fmla="*/ 465205 h 2791177"/>
              <a:gd name="connsiteX1" fmla="*/ 465205 w 5394324"/>
              <a:gd name="connsiteY1" fmla="*/ 0 h 2791177"/>
              <a:gd name="connsiteX2" fmla="*/ 4929119 w 5394324"/>
              <a:gd name="connsiteY2" fmla="*/ 0 h 2791177"/>
              <a:gd name="connsiteX3" fmla="*/ 5394324 w 5394324"/>
              <a:gd name="connsiteY3" fmla="*/ 465205 h 2791177"/>
              <a:gd name="connsiteX4" fmla="*/ 5394324 w 5394324"/>
              <a:gd name="connsiteY4" fmla="*/ 2325972 h 2791177"/>
              <a:gd name="connsiteX5" fmla="*/ 4929119 w 5394324"/>
              <a:gd name="connsiteY5" fmla="*/ 2791177 h 2791177"/>
              <a:gd name="connsiteX6" fmla="*/ 465205 w 5394324"/>
              <a:gd name="connsiteY6" fmla="*/ 2791177 h 2791177"/>
              <a:gd name="connsiteX7" fmla="*/ 0 w 5394324"/>
              <a:gd name="connsiteY7" fmla="*/ 2325972 h 2791177"/>
              <a:gd name="connsiteX8" fmla="*/ 0 w 5394324"/>
              <a:gd name="connsiteY8" fmla="*/ 465205 h 279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4324" h="2791177" fill="none" extrusionOk="0">
                <a:moveTo>
                  <a:pt x="0" y="465205"/>
                </a:moveTo>
                <a:cubicBezTo>
                  <a:pt x="-25812" y="233016"/>
                  <a:pt x="187235" y="6830"/>
                  <a:pt x="465205" y="0"/>
                </a:cubicBezTo>
                <a:cubicBezTo>
                  <a:pt x="1151316" y="-88141"/>
                  <a:pt x="3927888" y="-30127"/>
                  <a:pt x="4929119" y="0"/>
                </a:cubicBezTo>
                <a:cubicBezTo>
                  <a:pt x="5180742" y="-15348"/>
                  <a:pt x="5400076" y="206327"/>
                  <a:pt x="5394324" y="465205"/>
                </a:cubicBezTo>
                <a:cubicBezTo>
                  <a:pt x="5337448" y="864581"/>
                  <a:pt x="5434736" y="2091172"/>
                  <a:pt x="5394324" y="2325972"/>
                </a:cubicBezTo>
                <a:cubicBezTo>
                  <a:pt x="5422156" y="2606628"/>
                  <a:pt x="5195076" y="2799987"/>
                  <a:pt x="4929119" y="2791177"/>
                </a:cubicBezTo>
                <a:cubicBezTo>
                  <a:pt x="3728587" y="2633785"/>
                  <a:pt x="1968268" y="2773399"/>
                  <a:pt x="465205" y="2791177"/>
                </a:cubicBezTo>
                <a:cubicBezTo>
                  <a:pt x="203443" y="2784396"/>
                  <a:pt x="-1667" y="2570960"/>
                  <a:pt x="0" y="2325972"/>
                </a:cubicBezTo>
                <a:cubicBezTo>
                  <a:pt x="110239" y="1564919"/>
                  <a:pt x="36950" y="1234062"/>
                  <a:pt x="0" y="465205"/>
                </a:cubicBezTo>
                <a:close/>
              </a:path>
              <a:path w="5394324" h="2791177" stroke="0" extrusionOk="0">
                <a:moveTo>
                  <a:pt x="0" y="465205"/>
                </a:moveTo>
                <a:cubicBezTo>
                  <a:pt x="-9152" y="208487"/>
                  <a:pt x="192335" y="-25070"/>
                  <a:pt x="465205" y="0"/>
                </a:cubicBezTo>
                <a:cubicBezTo>
                  <a:pt x="1756660" y="35450"/>
                  <a:pt x="3758986" y="37244"/>
                  <a:pt x="4929119" y="0"/>
                </a:cubicBezTo>
                <a:cubicBezTo>
                  <a:pt x="5199600" y="-34946"/>
                  <a:pt x="5381224" y="207717"/>
                  <a:pt x="5394324" y="465205"/>
                </a:cubicBezTo>
                <a:cubicBezTo>
                  <a:pt x="5363146" y="957886"/>
                  <a:pt x="5313610" y="1751777"/>
                  <a:pt x="5394324" y="2325972"/>
                </a:cubicBezTo>
                <a:cubicBezTo>
                  <a:pt x="5427112" y="2578362"/>
                  <a:pt x="5176587" y="2765705"/>
                  <a:pt x="4929119" y="2791177"/>
                </a:cubicBezTo>
                <a:cubicBezTo>
                  <a:pt x="4101529" y="2769672"/>
                  <a:pt x="1423033" y="2919304"/>
                  <a:pt x="465205" y="2791177"/>
                </a:cubicBezTo>
                <a:cubicBezTo>
                  <a:pt x="245666" y="2769089"/>
                  <a:pt x="8320" y="2586983"/>
                  <a:pt x="0" y="2325972"/>
                </a:cubicBezTo>
                <a:cubicBezTo>
                  <a:pt x="-45647" y="1598211"/>
                  <a:pt x="-4835" y="663131"/>
                  <a:pt x="0" y="465205"/>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huống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2:</a:t>
            </a:r>
          </a:p>
          <a:p>
            <a:pPr lvl="0" algn="just"/>
            <a:r>
              <a:rPr lang="vi-VN" sz="3600" dirty="0">
                <a:solidFill>
                  <a:prstClr val="black"/>
                </a:solidFill>
                <a:latin typeface="Cambria" panose="02040503050406030204" pitchFamily="18" charset="0"/>
                <a:ea typeface="Cambria" panose="02040503050406030204" pitchFamily="18" charset="0"/>
              </a:rPr>
              <a:t>Ăn cơm xong, Mẹ lấy trái cây lên, em làm gì để thể hiện sự quan tâm đối với Ông Bà?</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A group of kids sitting at a table&#10;&#10;Description automatically generated with low confidence">
            <a:extLst>
              <a:ext uri="{FF2B5EF4-FFF2-40B4-BE49-F238E27FC236}">
                <a16:creationId xmlns:a16="http://schemas.microsoft.com/office/drawing/2014/main" id="{1BB165ED-D0BB-C23E-3BAF-33DC20A310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2521" y="4063999"/>
            <a:ext cx="4447706" cy="2523067"/>
          </a:xfrm>
          <a:prstGeom prst="rect">
            <a:avLst/>
          </a:prstGeom>
        </p:spPr>
      </p:pic>
      <p:pic>
        <p:nvPicPr>
          <p:cNvPr id="3" name="Picture 2">
            <a:extLst>
              <a:ext uri="{FF2B5EF4-FFF2-40B4-BE49-F238E27FC236}">
                <a16:creationId xmlns:a16="http://schemas.microsoft.com/office/drawing/2014/main" id="{3AFE6B0D-462F-B27A-BCFC-E8AAF3D96DEB}"/>
              </a:ext>
            </a:extLst>
          </p:cNvPr>
          <p:cNvPicPr>
            <a:picLocks noChangeAspect="1"/>
          </p:cNvPicPr>
          <p:nvPr/>
        </p:nvPicPr>
        <p:blipFill>
          <a:blip r:embed="rId4"/>
          <a:stretch>
            <a:fillRect/>
          </a:stretch>
        </p:blipFill>
        <p:spPr>
          <a:xfrm>
            <a:off x="2927286" y="-106369"/>
            <a:ext cx="7328027" cy="1603387"/>
          </a:xfrm>
          <a:prstGeom prst="rect">
            <a:avLst/>
          </a:prstGeom>
        </p:spPr>
      </p:pic>
    </p:spTree>
    <p:extLst>
      <p:ext uri="{BB962C8B-B14F-4D97-AF65-F5344CB8AC3E}">
        <p14:creationId xmlns:p14="http://schemas.microsoft.com/office/powerpoint/2010/main" val="11367424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A219246-11EB-DF05-1E75-75DCBCB5867B}"/>
              </a:ext>
            </a:extLst>
          </p:cNvPr>
          <p:cNvPicPr>
            <a:picLocks noChangeAspect="1"/>
          </p:cNvPicPr>
          <p:nvPr/>
        </p:nvPicPr>
        <p:blipFill>
          <a:blip r:embed="rId4"/>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text, toy, vector graphics&#10;&#10;Description automatically generated">
            <a:extLst>
              <a:ext uri="{FF2B5EF4-FFF2-40B4-BE49-F238E27FC236}">
                <a16:creationId xmlns:a16="http://schemas.microsoft.com/office/drawing/2014/main" id="{876CC3C8-72D8-4B07-8B5B-7D3026111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41" name="Group 40">
            <a:extLst>
              <a:ext uri="{FF2B5EF4-FFF2-40B4-BE49-F238E27FC236}">
                <a16:creationId xmlns:a16="http://schemas.microsoft.com/office/drawing/2014/main" id="{ACC57AA4-738E-4931-82B0-CF0A0F9264A9}"/>
              </a:ext>
            </a:extLst>
          </p:cNvPr>
          <p:cNvGrpSpPr/>
          <p:nvPr/>
        </p:nvGrpSpPr>
        <p:grpSpPr>
          <a:xfrm>
            <a:off x="3817620" y="866500"/>
            <a:ext cx="7736205" cy="1121761"/>
            <a:chOff x="6410789" y="819970"/>
            <a:chExt cx="4322439" cy="1121761"/>
          </a:xfrm>
        </p:grpSpPr>
        <p:pic>
          <p:nvPicPr>
            <p:cNvPr id="52" name="Picture 51">
              <a:extLst>
                <a:ext uri="{FF2B5EF4-FFF2-40B4-BE49-F238E27FC236}">
                  <a16:creationId xmlns:a16="http://schemas.microsoft.com/office/drawing/2014/main" id="{791AE9E5-00D6-4294-ADCF-486D5D14F3C0}"/>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53" name="TextBox 52">
              <a:extLst>
                <a:ext uri="{FF2B5EF4-FFF2-40B4-BE49-F238E27FC236}">
                  <a16:creationId xmlns:a16="http://schemas.microsoft.com/office/drawing/2014/main" id="{FCEFEDA5-0DD4-46E8-8F6D-FA4946D1C2DB}"/>
                </a:ext>
              </a:extLst>
            </p:cNvPr>
            <p:cNvSpPr txBox="1"/>
            <p:nvPr/>
          </p:nvSpPr>
          <p:spPr>
            <a:xfrm>
              <a:off x="6735045" y="915929"/>
              <a:ext cx="3440395" cy="754694"/>
            </a:xfrm>
            <a:prstGeom prst="rect">
              <a:avLst/>
            </a:prstGeom>
            <a:noFill/>
          </p:spPr>
          <p:txBody>
            <a:bodyPr wrap="square" rtlCol="0">
              <a:spAutoFit/>
            </a:bodyPr>
            <a:lstStyle/>
            <a:p>
              <a:pPr marL="0" marR="0">
                <a:lnSpc>
                  <a:spcPct val="150000"/>
                </a:lnSpc>
                <a:spcBef>
                  <a:spcPts val="600"/>
                </a:spcBef>
                <a:spcAft>
                  <a:spcPts val="600"/>
                </a:spcAft>
              </a:pPr>
              <a:r>
                <a:rPr lang="en-US" sz="3200" b="1" i="1" dirty="0">
                  <a:effectLst/>
                  <a:latin typeface="Cambria" panose="02040503050406030204" pitchFamily="18" charset="0"/>
                  <a:ea typeface="Cambria" panose="02040503050406030204" pitchFamily="18" charset="0"/>
                </a:rPr>
                <a:t>Khi </a:t>
              </a:r>
              <a:r>
                <a:rPr lang="en-US" sz="3200" b="1" i="1" dirty="0" err="1">
                  <a:effectLst/>
                  <a:latin typeface="Cambria" panose="02040503050406030204" pitchFamily="18" charset="0"/>
                  <a:ea typeface="Cambria" panose="02040503050406030204" pitchFamily="18" charset="0"/>
                </a:rPr>
                <a:t>nào</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em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thấy</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bà</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rất</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vui</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grpSp>
        <p:nvGrpSpPr>
          <p:cNvPr id="2" name="Group 1">
            <a:extLst>
              <a:ext uri="{FF2B5EF4-FFF2-40B4-BE49-F238E27FC236}">
                <a16:creationId xmlns:a16="http://schemas.microsoft.com/office/drawing/2014/main" id="{0F32B950-B527-4ED7-66BF-B546C441593E}"/>
              </a:ext>
            </a:extLst>
          </p:cNvPr>
          <p:cNvGrpSpPr/>
          <p:nvPr/>
        </p:nvGrpSpPr>
        <p:grpSpPr>
          <a:xfrm>
            <a:off x="4246245" y="2666725"/>
            <a:ext cx="7736205" cy="1121761"/>
            <a:chOff x="6410789" y="819970"/>
            <a:chExt cx="4322439" cy="1121761"/>
          </a:xfrm>
        </p:grpSpPr>
        <p:pic>
          <p:nvPicPr>
            <p:cNvPr id="3" name="Picture 2">
              <a:extLst>
                <a:ext uri="{FF2B5EF4-FFF2-40B4-BE49-F238E27FC236}">
                  <a16:creationId xmlns:a16="http://schemas.microsoft.com/office/drawing/2014/main" id="{9EE3710C-F72F-CBAB-F0C7-A618015AECF6}"/>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4" name="TextBox 3">
              <a:extLst>
                <a:ext uri="{FF2B5EF4-FFF2-40B4-BE49-F238E27FC236}">
                  <a16:creationId xmlns:a16="http://schemas.microsoft.com/office/drawing/2014/main" id="{21835970-6ECF-3224-12CD-E507A55B135E}"/>
                </a:ext>
              </a:extLst>
            </p:cNvPr>
            <p:cNvSpPr txBox="1"/>
            <p:nvPr/>
          </p:nvSpPr>
          <p:spPr>
            <a:xfrm>
              <a:off x="6586031" y="830204"/>
              <a:ext cx="3923677" cy="1077218"/>
            </a:xfrm>
            <a:prstGeom prst="rect">
              <a:avLst/>
            </a:prstGeom>
            <a:noFill/>
          </p:spPr>
          <p:txBody>
            <a:bodyPr wrap="square" rtlCol="0">
              <a:spAutoFit/>
            </a:bodyPr>
            <a:lstStyle/>
            <a:p>
              <a:pPr marL="0" marR="0" algn="just">
                <a:spcBef>
                  <a:spcPts val="600"/>
                </a:spcBef>
                <a:spcAft>
                  <a:spcPts val="600"/>
                </a:spcAft>
              </a:pPr>
              <a:r>
                <a:rPr lang="en-US" sz="3200" b="1" i="1" dirty="0" err="1">
                  <a:effectLst/>
                  <a:latin typeface="Cambria" panose="02040503050406030204" pitchFamily="18" charset="0"/>
                  <a:ea typeface="Cambria" panose="02040503050406030204" pitchFamily="18" charset="0"/>
                </a:rPr>
                <a:t>Tuần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vừa</a:t>
              </a:r>
              <a:r>
                <a:rPr lang="en-US" sz="3200" b="1" i="1" dirty="0">
                  <a:effectLst/>
                  <a:latin typeface="Cambria" panose="02040503050406030204" pitchFamily="18" charset="0"/>
                  <a:ea typeface="Cambria" panose="02040503050406030204" pitchFamily="18" charset="0"/>
                </a:rPr>
                <a:t> qua, </a:t>
              </a:r>
              <a:r>
                <a:rPr lang="en-US" sz="3200" b="1" i="1" dirty="0" err="1">
                  <a:effectLst/>
                  <a:latin typeface="Cambria" panose="02040503050406030204" pitchFamily="18" charset="0"/>
                  <a:ea typeface="Cambria" panose="02040503050406030204" pitchFamily="18" charset="0"/>
                </a:rPr>
                <a:t>em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đã</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làm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những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việc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gì</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đem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lại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niềm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vui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cho</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ông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bà</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37816848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p:tgtEl>
                                          <p:spTgt spid="41"/>
                                        </p:tgtEl>
                                        <p:attrNameLst>
                                          <p:attrName>ppt_x</p:attrName>
                                        </p:attrNameLst>
                                      </p:cBhvr>
                                      <p:tavLst>
                                        <p:tav tm="0">
                                          <p:val>
                                            <p:strVal val="#ppt_x-#ppt_w*1.125000"/>
                                          </p:val>
                                        </p:tav>
                                        <p:tav tm="100000">
                                          <p:val>
                                            <p:strVal val="#ppt_x"/>
                                          </p:val>
                                        </p:tav>
                                      </p:tavLst>
                                    </p:anim>
                                    <p:animEffect transition="in" filter="wipe(right)">
                                      <p:cBhvr>
                                        <p:cTn id="8" dur="500"/>
                                        <p:tgtEl>
                                          <p:spTgt spid="4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ppt_x</p:attrName>
                                        </p:attrNameLst>
                                      </p:cBhvr>
                                      <p:tavLst>
                                        <p:tav tm="0">
                                          <p:val>
                                            <p:strVal val="#ppt_x-#ppt_w*1.125000"/>
                                          </p:val>
                                        </p:tav>
                                        <p:tav tm="100000">
                                          <p:val>
                                            <p:strVal val="#ppt_x"/>
                                          </p:val>
                                        </p:tav>
                                      </p:tavLst>
                                    </p:anim>
                                    <p:animEffect transition="in" filter="wipe(righ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45539928-CC21-33B6-F95E-77AC12B19A08}"/>
              </a:ext>
            </a:extLst>
          </p:cNvPr>
          <p:cNvPicPr>
            <a:picLocks noChangeAspect="1"/>
          </p:cNvPicPr>
          <p:nvPr/>
        </p:nvPicPr>
        <p:blipFill>
          <a:blip r:embed="rId2"/>
          <a:stretch>
            <a:fillRect/>
          </a:stretch>
        </p:blipFill>
        <p:spPr>
          <a:xfrm>
            <a:off x="8737062" y="2503309"/>
            <a:ext cx="3454938" cy="4417273"/>
          </a:xfrm>
          <a:prstGeom prst="rect">
            <a:avLst/>
          </a:prstGeom>
        </p:spPr>
      </p:pic>
      <p:sp>
        <p:nvSpPr>
          <p:cNvPr id="7" name="Hình chữ nhật: Góc Tròn 3">
            <a:extLst>
              <a:ext uri="{FF2B5EF4-FFF2-40B4-BE49-F238E27FC236}">
                <a16:creationId xmlns:a16="http://schemas.microsoft.com/office/drawing/2014/main" id="{8F307AFC-3FCE-7500-1BAB-5ADFBB3529FF}"/>
              </a:ext>
            </a:extLst>
          </p:cNvPr>
          <p:cNvSpPr/>
          <p:nvPr/>
        </p:nvSpPr>
        <p:spPr>
          <a:xfrm>
            <a:off x="817879" y="1852882"/>
            <a:ext cx="7668895" cy="419405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TextBox 373">
            <a:extLst>
              <a:ext uri="{FF2B5EF4-FFF2-40B4-BE49-F238E27FC236}">
                <a16:creationId xmlns:a16="http://schemas.microsoft.com/office/drawing/2014/main" id="{58B55A48-4741-F260-BF8C-0D5773662BE6}"/>
              </a:ext>
            </a:extLst>
          </p:cNvPr>
          <p:cNvSpPr txBox="1"/>
          <p:nvPr/>
        </p:nvSpPr>
        <p:spPr>
          <a:xfrm>
            <a:off x="1035440" y="2172584"/>
            <a:ext cx="7251310" cy="3770263"/>
          </a:xfrm>
          <a:prstGeom prst="rect">
            <a:avLst/>
          </a:prstGeom>
          <a:noFill/>
        </p:spPr>
        <p:txBody>
          <a:bodyPr wrap="square" lIns="0" tIns="0" rIns="0" bIns="0" rtlCol="0">
            <a:spAutoFit/>
          </a:bodyPr>
          <a:lstStyle/>
          <a:p>
            <a:pPr lvl="0" algn="just"/>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500" b="1" dirty="0">
                <a:solidFill>
                  <a:srgbClr val="FF0000"/>
                </a:solidFill>
                <a:latin typeface="Cambria" panose="02040503050406030204" pitchFamily="18" charset="0"/>
                <a:ea typeface="Cambria" panose="02040503050406030204" pitchFamily="18" charset="0"/>
                <a:cs typeface="Calibri" panose="020F0502020204030204" pitchFamily="34" charset="0"/>
              </a:rPr>
              <a:t>Em có thể làm đ</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ượ</a:t>
            </a:r>
            <a:r>
              <a:rPr lang="vi-VN" sz="3500" b="1" dirty="0">
                <a:solidFill>
                  <a:srgbClr val="FF0000"/>
                </a:solidFill>
                <a:latin typeface="Cambria" panose="02040503050406030204" pitchFamily="18" charset="0"/>
                <a:ea typeface="Cambria" panose="02040503050406030204" pitchFamily="18" charset="0"/>
                <a:cs typeface="Calibri" panose="020F0502020204030204" pitchFamily="34" charset="0"/>
              </a:rPr>
              <a:t>c nhiều việc thể hiện sự quan tâm, chăm sóc </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ô</a:t>
            </a:r>
            <a:r>
              <a:rPr lang="vi-VN" sz="3500" b="1" dirty="0">
                <a:solidFill>
                  <a:srgbClr val="FF0000"/>
                </a:solidFill>
                <a:latin typeface="Cambria" panose="02040503050406030204" pitchFamily="18" charset="0"/>
                <a:ea typeface="Cambria" panose="02040503050406030204" pitchFamily="18" charset="0"/>
                <a:cs typeface="Calibri" panose="020F0502020204030204" pitchFamily="34" charset="0"/>
              </a:rPr>
              <a:t>ng bà</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thường xuyên gọi điện thăm hỏi sức khỏe </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ô</a:t>
            </a:r>
            <a:r>
              <a:rPr lang="vi-VN" sz="3500" b="1" dirty="0">
                <a:solidFill>
                  <a:srgbClr val="FF0000"/>
                </a:solidFill>
                <a:latin typeface="Cambria" panose="02040503050406030204" pitchFamily="18" charset="0"/>
                <a:ea typeface="Cambria" panose="02040503050406030204" pitchFamily="18" charset="0"/>
                <a:cs typeface="Calibri" panose="020F0502020204030204" pitchFamily="34" charset="0"/>
              </a:rPr>
              <a:t>ng bà</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500" b="1" dirty="0">
                <a:solidFill>
                  <a:srgbClr val="FF0000"/>
                </a:solidFill>
                <a:latin typeface="Cambria" panose="02040503050406030204" pitchFamily="18" charset="0"/>
                <a:ea typeface="Cambria" panose="02040503050406030204" pitchFamily="18" charset="0"/>
                <a:cs typeface="Calibri" panose="020F0502020204030204" pitchFamily="34" charset="0"/>
              </a:rPr>
              <a:t>(nếu không sống cùng </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ô</a:t>
            </a:r>
            <a:r>
              <a:rPr lang="vi-VN" sz="3500" b="1" dirty="0">
                <a:solidFill>
                  <a:srgbClr val="FF0000"/>
                </a:solidFill>
                <a:latin typeface="Cambria" panose="02040503050406030204" pitchFamily="18" charset="0"/>
                <a:ea typeface="Cambria" panose="02040503050406030204" pitchFamily="18" charset="0"/>
                <a:cs typeface="Calibri" panose="020F0502020204030204" pitchFamily="34" charset="0"/>
              </a:rPr>
              <a:t>ng bà), mời </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ô</a:t>
            </a:r>
            <a:r>
              <a:rPr lang="vi-VN" sz="3500" b="1" dirty="0">
                <a:solidFill>
                  <a:srgbClr val="FF0000"/>
                </a:solidFill>
                <a:latin typeface="Cambria" panose="02040503050406030204" pitchFamily="18" charset="0"/>
                <a:ea typeface="Cambria" panose="02040503050406030204" pitchFamily="18" charset="0"/>
                <a:cs typeface="Calibri" panose="020F0502020204030204" pitchFamily="34" charset="0"/>
              </a:rPr>
              <a:t>ng bà ăn hoa quả, nước, chia sẻ niềm vui của mình đối với </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ô</a:t>
            </a:r>
            <a:r>
              <a:rPr lang="vi-VN" sz="3500" b="1" dirty="0">
                <a:solidFill>
                  <a:srgbClr val="FF0000"/>
                </a:solidFill>
                <a:latin typeface="Cambria" panose="02040503050406030204" pitchFamily="18" charset="0"/>
                <a:ea typeface="Cambria" panose="02040503050406030204" pitchFamily="18" charset="0"/>
                <a:cs typeface="Calibri" panose="020F0502020204030204" pitchFamily="34" charset="0"/>
              </a:rPr>
              <a:t>ng bà,…</a:t>
            </a:r>
            <a:endPar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9" name="Picture 8">
            <a:extLst>
              <a:ext uri="{FF2B5EF4-FFF2-40B4-BE49-F238E27FC236}">
                <a16:creationId xmlns:a16="http://schemas.microsoft.com/office/drawing/2014/main" id="{ADAA3FBD-39C0-9BDB-A6B8-653FB6E7E7C4}"/>
              </a:ext>
            </a:extLst>
          </p:cNvPr>
          <p:cNvPicPr>
            <a:picLocks noChangeAspect="1"/>
          </p:cNvPicPr>
          <p:nvPr/>
        </p:nvPicPr>
        <p:blipFill>
          <a:blip r:embed="rId3"/>
          <a:stretch>
            <a:fillRect/>
          </a:stretch>
        </p:blipFill>
        <p:spPr>
          <a:xfrm>
            <a:off x="2331873" y="432000"/>
            <a:ext cx="5261304" cy="1231499"/>
          </a:xfrm>
          <a:prstGeom prst="rect">
            <a:avLst/>
          </a:prstGeom>
        </p:spPr>
      </p:pic>
    </p:spTree>
    <p:extLst>
      <p:ext uri="{BB962C8B-B14F-4D97-AF65-F5344CB8AC3E}">
        <p14:creationId xmlns:p14="http://schemas.microsoft.com/office/powerpoint/2010/main" val="8988253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D5687D8B-A275-6DE0-8279-3CD6CE019B51}"/>
              </a:ext>
            </a:extLst>
          </p:cNvPr>
          <p:cNvSpPr/>
          <p:nvPr/>
        </p:nvSpPr>
        <p:spPr>
          <a:xfrm>
            <a:off x="440998" y="467834"/>
            <a:ext cx="11244183" cy="6007394"/>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CDE1A21-EFFD-B4E6-E334-AEC38C5CED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401" r="29958"/>
          <a:stretch/>
        </p:blipFill>
        <p:spPr>
          <a:xfrm>
            <a:off x="790575" y="2000791"/>
            <a:ext cx="3229769" cy="4583077"/>
          </a:xfrm>
          <a:prstGeom prst="rect">
            <a:avLst/>
          </a:prstGeom>
        </p:spPr>
      </p:pic>
      <p:sp>
        <p:nvSpPr>
          <p:cNvPr id="4" name="TextBox 3">
            <a:extLst>
              <a:ext uri="{FF2B5EF4-FFF2-40B4-BE49-F238E27FC236}">
                <a16:creationId xmlns:a16="http://schemas.microsoft.com/office/drawing/2014/main" id="{05FC869D-EA1B-A04E-7A69-904A32728298}"/>
              </a:ext>
            </a:extLst>
          </p:cNvPr>
          <p:cNvSpPr txBox="1"/>
          <p:nvPr/>
        </p:nvSpPr>
        <p:spPr>
          <a:xfrm>
            <a:off x="2945159" y="695867"/>
            <a:ext cx="8932515" cy="1323439"/>
          </a:xfrm>
          <a:prstGeom prst="rect">
            <a:avLst/>
          </a:prstGeom>
          <a:noFill/>
        </p:spPr>
        <p:txBody>
          <a:bodyPr wrap="square" rtlCol="0">
            <a:spAutoFit/>
          </a:bodyPr>
          <a:lstStyle/>
          <a:p>
            <a:pPr algn="ctr"/>
            <a:r>
              <a:rPr lang="en-US" sz="4000" dirty="0">
                <a:solidFill>
                  <a:srgbClr val="0199DB"/>
                </a:solidFill>
                <a:latin typeface="Cambria" panose="02040503050406030204" pitchFamily="18" charset="0"/>
                <a:ea typeface="Cambria" panose="02040503050406030204" pitchFamily="18" charset="0"/>
                <a:cs typeface="iCiel Cucho Bold" pitchFamily="50" charset="0"/>
              </a:rPr>
              <a:t>Quan </a:t>
            </a:r>
            <a:r>
              <a:rPr lang="en-US" sz="4000" dirty="0" err="1">
                <a:solidFill>
                  <a:srgbClr val="0199DB"/>
                </a:solidFill>
                <a:latin typeface="Cambria" panose="02040503050406030204" pitchFamily="18" charset="0"/>
                <a:ea typeface="Cambria" panose="02040503050406030204" pitchFamily="18" charset="0"/>
                <a:cs typeface="iCiel Cucho Bold" pitchFamily="50" charset="0"/>
              </a:rPr>
              <a:t>tâm</a:t>
            </a:r>
            <a:r>
              <a:rPr lang="en-US" sz="4000"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dirty="0" err="1">
                <a:solidFill>
                  <a:srgbClr val="0199DB"/>
                </a:solidFill>
                <a:latin typeface="Cambria" panose="02040503050406030204" pitchFamily="18" charset="0"/>
                <a:ea typeface="Cambria" panose="02040503050406030204" pitchFamily="18" charset="0"/>
                <a:cs typeface="iCiel Cucho Bold" pitchFamily="50" charset="0"/>
              </a:rPr>
              <a:t>chăm</a:t>
            </a:r>
            <a:r>
              <a:rPr lang="en-US" sz="4000"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dirty="0" err="1">
                <a:solidFill>
                  <a:srgbClr val="0199DB"/>
                </a:solidFill>
                <a:latin typeface="Cambria" panose="02040503050406030204" pitchFamily="18" charset="0"/>
                <a:ea typeface="Cambria" panose="02040503050406030204" pitchFamily="18" charset="0"/>
                <a:cs typeface="iCiel Cucho Bold" pitchFamily="50" charset="0"/>
              </a:rPr>
              <a:t>sóc</a:t>
            </a:r>
            <a:r>
              <a:rPr lang="en-US" sz="4000"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dirty="0" err="1">
                <a:solidFill>
                  <a:srgbClr val="0199DB"/>
                </a:solidFill>
                <a:latin typeface="Cambria" panose="02040503050406030204" pitchFamily="18" charset="0"/>
                <a:ea typeface="Cambria" panose="02040503050406030204" pitchFamily="18" charset="0"/>
                <a:cs typeface="iCiel Cucho Bold" pitchFamily="50" charset="0"/>
              </a:rPr>
              <a:t>ông</a:t>
            </a:r>
            <a:r>
              <a:rPr lang="en-US" sz="4000"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dirty="0" err="1">
                <a:solidFill>
                  <a:srgbClr val="0199DB"/>
                </a:solidFill>
                <a:latin typeface="Cambria" panose="02040503050406030204" pitchFamily="18" charset="0"/>
                <a:ea typeface="Cambria" panose="02040503050406030204" pitchFamily="18" charset="0"/>
                <a:cs typeface="iCiel Cucho Bold" pitchFamily="50" charset="0"/>
              </a:rPr>
              <a:t>bà</a:t>
            </a:r>
            <a:endParaRPr lang="vi-VN" sz="4000" dirty="0">
              <a:solidFill>
                <a:srgbClr val="0199DB"/>
              </a:solidFill>
              <a:latin typeface="Cambria" panose="02040503050406030204" pitchFamily="18" charset="0"/>
              <a:ea typeface="Cambria" panose="02040503050406030204" pitchFamily="18" charset="0"/>
              <a:cs typeface="iCiel Cucho Bold" pitchFamily="50" charset="0"/>
            </a:endParaRPr>
          </a:p>
          <a:p>
            <a:pPr algn="ctr"/>
            <a:r>
              <a:rPr lang="en-US" sz="4000" dirty="0" err="1">
                <a:solidFill>
                  <a:srgbClr val="DA098C"/>
                </a:solidFill>
                <a:latin typeface="Cambria" panose="02040503050406030204" pitchFamily="18" charset="0"/>
                <a:ea typeface="Cambria" panose="02040503050406030204" pitchFamily="18" charset="0"/>
                <a:cs typeface="iCiel Cucho Bold" pitchFamily="50" charset="0"/>
              </a:rPr>
              <a:t>Biết</a:t>
            </a:r>
            <a:r>
              <a:rPr lang="en-US" sz="4000" dirty="0">
                <a:solidFill>
                  <a:srgbClr val="DA098C"/>
                </a:solidFill>
                <a:latin typeface="Cambria" panose="02040503050406030204" pitchFamily="18" charset="0"/>
                <a:ea typeface="Cambria" panose="02040503050406030204" pitchFamily="18" charset="0"/>
                <a:cs typeface="iCiel Cucho Bold" pitchFamily="50" charset="0"/>
              </a:rPr>
              <a:t> </a:t>
            </a:r>
            <a:r>
              <a:rPr lang="en-US" sz="4000" dirty="0" err="1">
                <a:solidFill>
                  <a:srgbClr val="DA098C"/>
                </a:solidFill>
                <a:latin typeface="Cambria" panose="02040503050406030204" pitchFamily="18" charset="0"/>
                <a:ea typeface="Cambria" panose="02040503050406030204" pitchFamily="18" charset="0"/>
                <a:cs typeface="iCiel Cucho Bold" pitchFamily="50" charset="0"/>
              </a:rPr>
              <a:t>ơn</a:t>
            </a:r>
            <a:r>
              <a:rPr lang="en-US" sz="4000" dirty="0">
                <a:solidFill>
                  <a:srgbClr val="DA098C"/>
                </a:solidFill>
                <a:latin typeface="Cambria" panose="02040503050406030204" pitchFamily="18" charset="0"/>
                <a:ea typeface="Cambria" panose="02040503050406030204" pitchFamily="18" charset="0"/>
                <a:cs typeface="iCiel Cucho Bold" pitchFamily="50" charset="0"/>
              </a:rPr>
              <a:t>, </a:t>
            </a:r>
            <a:r>
              <a:rPr lang="en-US" sz="4000" dirty="0" err="1">
                <a:solidFill>
                  <a:srgbClr val="DA098C"/>
                </a:solidFill>
                <a:latin typeface="Cambria" panose="02040503050406030204" pitchFamily="18" charset="0"/>
                <a:ea typeface="Cambria" panose="02040503050406030204" pitchFamily="18" charset="0"/>
                <a:cs typeface="iCiel Cucho Bold" pitchFamily="50" charset="0"/>
              </a:rPr>
              <a:t>hiếu</a:t>
            </a:r>
            <a:r>
              <a:rPr lang="en-US" sz="4000" dirty="0">
                <a:solidFill>
                  <a:srgbClr val="DA098C"/>
                </a:solidFill>
                <a:latin typeface="Cambria" panose="02040503050406030204" pitchFamily="18" charset="0"/>
                <a:ea typeface="Cambria" panose="02040503050406030204" pitchFamily="18" charset="0"/>
                <a:cs typeface="iCiel Cucho Bold" pitchFamily="50" charset="0"/>
              </a:rPr>
              <a:t> </a:t>
            </a:r>
            <a:r>
              <a:rPr lang="en-US" sz="4000" dirty="0" err="1">
                <a:solidFill>
                  <a:srgbClr val="DA098C"/>
                </a:solidFill>
                <a:latin typeface="Cambria" panose="02040503050406030204" pitchFamily="18" charset="0"/>
                <a:ea typeface="Cambria" panose="02040503050406030204" pitchFamily="18" charset="0"/>
                <a:cs typeface="iCiel Cucho Bold" pitchFamily="50" charset="0"/>
              </a:rPr>
              <a:t>thảo</a:t>
            </a:r>
            <a:r>
              <a:rPr lang="en-US" sz="4000" dirty="0">
                <a:solidFill>
                  <a:srgbClr val="DA098C"/>
                </a:solidFill>
                <a:latin typeface="Cambria" panose="02040503050406030204" pitchFamily="18" charset="0"/>
                <a:ea typeface="Cambria" panose="02040503050406030204" pitchFamily="18" charset="0"/>
                <a:cs typeface="iCiel Cucho Bold" pitchFamily="50" charset="0"/>
              </a:rPr>
              <a:t> – </a:t>
            </a:r>
            <a:r>
              <a:rPr lang="en-US" sz="4000" dirty="0" err="1">
                <a:solidFill>
                  <a:srgbClr val="DA098C"/>
                </a:solidFill>
                <a:latin typeface="Cambria" panose="02040503050406030204" pitchFamily="18" charset="0"/>
                <a:ea typeface="Cambria" panose="02040503050406030204" pitchFamily="18" charset="0"/>
                <a:cs typeface="iCiel Cucho Bold" pitchFamily="50" charset="0"/>
              </a:rPr>
              <a:t>em</a:t>
            </a:r>
            <a:r>
              <a:rPr lang="en-US" sz="4000" dirty="0">
                <a:solidFill>
                  <a:srgbClr val="DA098C"/>
                </a:solidFill>
                <a:latin typeface="Cambria" panose="02040503050406030204" pitchFamily="18" charset="0"/>
                <a:ea typeface="Cambria" panose="02040503050406030204" pitchFamily="18" charset="0"/>
                <a:cs typeface="iCiel Cucho Bold" pitchFamily="50" charset="0"/>
              </a:rPr>
              <a:t> </a:t>
            </a:r>
            <a:r>
              <a:rPr lang="en-US" sz="4000" dirty="0" err="1">
                <a:solidFill>
                  <a:srgbClr val="DA098C"/>
                </a:solidFill>
                <a:latin typeface="Cambria" panose="02040503050406030204" pitchFamily="18" charset="0"/>
                <a:ea typeface="Cambria" panose="02040503050406030204" pitchFamily="18" charset="0"/>
                <a:cs typeface="iCiel Cucho Bold" pitchFamily="50" charset="0"/>
              </a:rPr>
              <a:t>là</a:t>
            </a:r>
            <a:r>
              <a:rPr lang="en-US" sz="4000" dirty="0">
                <a:solidFill>
                  <a:srgbClr val="DA098C"/>
                </a:solidFill>
                <a:latin typeface="Cambria" panose="02040503050406030204" pitchFamily="18" charset="0"/>
                <a:ea typeface="Cambria" panose="02040503050406030204" pitchFamily="18" charset="0"/>
                <a:cs typeface="iCiel Cucho Bold" pitchFamily="50" charset="0"/>
              </a:rPr>
              <a:t> </a:t>
            </a:r>
            <a:r>
              <a:rPr lang="en-US" sz="4000" dirty="0" err="1">
                <a:solidFill>
                  <a:srgbClr val="DA098C"/>
                </a:solidFill>
                <a:latin typeface="Cambria" panose="02040503050406030204" pitchFamily="18" charset="0"/>
                <a:ea typeface="Cambria" panose="02040503050406030204" pitchFamily="18" charset="0"/>
                <a:cs typeface="iCiel Cucho Bold" pitchFamily="50" charset="0"/>
              </a:rPr>
              <a:t>cháu</a:t>
            </a:r>
            <a:r>
              <a:rPr lang="en-US" sz="4000" dirty="0">
                <a:solidFill>
                  <a:srgbClr val="DA098C"/>
                </a:solidFill>
                <a:latin typeface="Cambria" panose="02040503050406030204" pitchFamily="18" charset="0"/>
                <a:ea typeface="Cambria" panose="02040503050406030204" pitchFamily="18" charset="0"/>
                <a:cs typeface="iCiel Cucho Bold" pitchFamily="50" charset="0"/>
              </a:rPr>
              <a:t> </a:t>
            </a:r>
            <a:r>
              <a:rPr lang="en-US" sz="4000" dirty="0" err="1">
                <a:solidFill>
                  <a:srgbClr val="DA098C"/>
                </a:solidFill>
                <a:latin typeface="Cambria" panose="02040503050406030204" pitchFamily="18" charset="0"/>
                <a:ea typeface="Cambria" panose="02040503050406030204" pitchFamily="18" charset="0"/>
                <a:cs typeface="iCiel Cucho Bold" pitchFamily="50" charset="0"/>
              </a:rPr>
              <a:t>ngoan</a:t>
            </a:r>
            <a:endParaRPr lang="vi-VN" sz="4000" dirty="0">
              <a:solidFill>
                <a:srgbClr val="DA098C"/>
              </a:solidFill>
              <a:latin typeface="Cambria" panose="02040503050406030204" pitchFamily="18" charset="0"/>
              <a:ea typeface="Cambria" panose="02040503050406030204" pitchFamily="18" charset="0"/>
              <a:cs typeface="iCiel Cucho Bold" pitchFamily="50" charset="0"/>
            </a:endParaRPr>
          </a:p>
        </p:txBody>
      </p:sp>
    </p:spTree>
    <p:extLst>
      <p:ext uri="{BB962C8B-B14F-4D97-AF65-F5344CB8AC3E}">
        <p14:creationId xmlns:p14="http://schemas.microsoft.com/office/powerpoint/2010/main" val="10234680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37" presetClass="entr" presetSubtype="0"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900" decel="100000" fill="hold"/>
                                        <p:tgtEl>
                                          <p:spTgt spid="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4" presetID="10" presetClass="entr" presetSubtype="0" fill="hold" nodeType="withEffect">
                                  <p:stCondLst>
                                    <p:cond delay="125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1500"/>
                                        <p:tgtEl>
                                          <p:spTgt spid="4">
                                            <p:txEl>
                                              <p:pRg st="0" end="0"/>
                                            </p:txEl>
                                          </p:spTgt>
                                        </p:tgtEl>
                                      </p:cBhvr>
                                    </p:animEffect>
                                  </p:childTnLst>
                                </p:cTn>
                              </p:par>
                              <p:par>
                                <p:cTn id="17" presetID="10" presetClass="entr" presetSubtype="0" fill="hold" nodeType="withEffect">
                                  <p:stCondLst>
                                    <p:cond delay="125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4549C79-C189-4AB0-B6A3-519FAC2A48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516"/>
          <a:stretch/>
        </p:blipFill>
        <p:spPr>
          <a:xfrm>
            <a:off x="0" y="1"/>
            <a:ext cx="12192000" cy="6858000"/>
          </a:xfrm>
          <a:prstGeom prst="rect">
            <a:avLst/>
          </a:prstGeom>
        </p:spPr>
      </p:pic>
      <p:pic>
        <p:nvPicPr>
          <p:cNvPr id="6" name="图片 5">
            <a:extLst>
              <a:ext uri="{FF2B5EF4-FFF2-40B4-BE49-F238E27FC236}">
                <a16:creationId xmlns:a16="http://schemas.microsoft.com/office/drawing/2014/main" id="{3F859ACA-1538-4B1D-BE28-F6284ECFA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16" y="3827720"/>
            <a:ext cx="2993275" cy="2993275"/>
          </a:xfrm>
          <a:prstGeom prst="rect">
            <a:avLst/>
          </a:prstGeom>
        </p:spPr>
      </p:pic>
      <p:pic>
        <p:nvPicPr>
          <p:cNvPr id="8" name="Picture 7" descr="A picture containing vector graphics&#10;&#10;Description automatically generated">
            <a:extLst>
              <a:ext uri="{FF2B5EF4-FFF2-40B4-BE49-F238E27FC236}">
                <a16:creationId xmlns:a16="http://schemas.microsoft.com/office/drawing/2014/main" id="{734FF53A-6474-4366-B997-CB3B8F1840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pic>
        <p:nvPicPr>
          <p:cNvPr id="4" name="Picture 3" descr="A blue and orange text&#10;&#10;AI-generated content may be incorrect.">
            <a:extLst>
              <a:ext uri="{FF2B5EF4-FFF2-40B4-BE49-F238E27FC236}">
                <a16:creationId xmlns:a16="http://schemas.microsoft.com/office/drawing/2014/main" id="{9746F8B6-7E4D-2E19-91E8-3FA3D3C70D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8650" y="2002412"/>
            <a:ext cx="8254699" cy="2853175"/>
          </a:xfrm>
          <a:prstGeom prst="rect">
            <a:avLst/>
          </a:prstGeom>
        </p:spPr>
      </p:pic>
    </p:spTree>
    <p:extLst>
      <p:ext uri="{BB962C8B-B14F-4D97-AF65-F5344CB8AC3E}">
        <p14:creationId xmlns:p14="http://schemas.microsoft.com/office/powerpoint/2010/main" val="7980640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32">
            <a:extLst>
              <a:ext uri="{FF2B5EF4-FFF2-40B4-BE49-F238E27FC236}">
                <a16:creationId xmlns:a16="http://schemas.microsoft.com/office/drawing/2014/main" id="{B01E1FF1-6D04-4B8D-C72E-2F4357DAEA0F}"/>
              </a:ext>
            </a:extLst>
          </p:cNvPr>
          <p:cNvSpPr>
            <a:spLocks noEditPoints="1"/>
          </p:cNvSpPr>
          <p:nvPr/>
        </p:nvSpPr>
        <p:spPr bwMode="auto">
          <a:xfrm>
            <a:off x="3265735" y="214457"/>
            <a:ext cx="6066818" cy="1774373"/>
          </a:xfrm>
          <a:custGeom>
            <a:avLst/>
            <a:gdLst>
              <a:gd name="T0" fmla="*/ 1255 w 8586"/>
              <a:gd name="T1" fmla="*/ 528 h 2853"/>
              <a:gd name="T2" fmla="*/ 1115 w 8586"/>
              <a:gd name="T3" fmla="*/ 542 h 2853"/>
              <a:gd name="T4" fmla="*/ 369 w 8586"/>
              <a:gd name="T5" fmla="*/ 842 h 2853"/>
              <a:gd name="T6" fmla="*/ 377 w 8586"/>
              <a:gd name="T7" fmla="*/ 890 h 2853"/>
              <a:gd name="T8" fmla="*/ 727 w 8586"/>
              <a:gd name="T9" fmla="*/ 777 h 2853"/>
              <a:gd name="T10" fmla="*/ 369 w 8586"/>
              <a:gd name="T11" fmla="*/ 842 h 2853"/>
              <a:gd name="T12" fmla="*/ 8363 w 8586"/>
              <a:gd name="T13" fmla="*/ 2271 h 2853"/>
              <a:gd name="T14" fmla="*/ 8374 w 8586"/>
              <a:gd name="T15" fmla="*/ 2206 h 2853"/>
              <a:gd name="T16" fmla="*/ 8017 w 8586"/>
              <a:gd name="T17" fmla="*/ 2163 h 2853"/>
              <a:gd name="T18" fmla="*/ 7873 w 8586"/>
              <a:gd name="T19" fmla="*/ 2246 h 2853"/>
              <a:gd name="T20" fmla="*/ 8495 w 8586"/>
              <a:gd name="T21" fmla="*/ 2420 h 2853"/>
              <a:gd name="T22" fmla="*/ 8486 w 8586"/>
              <a:gd name="T23" fmla="*/ 2367 h 2853"/>
              <a:gd name="T24" fmla="*/ 8337 w 8586"/>
              <a:gd name="T25" fmla="*/ 2427 h 2853"/>
              <a:gd name="T26" fmla="*/ 8470 w 8586"/>
              <a:gd name="T27" fmla="*/ 2466 h 2853"/>
              <a:gd name="T28" fmla="*/ 7944 w 8586"/>
              <a:gd name="T29" fmla="*/ 2627 h 2853"/>
              <a:gd name="T30" fmla="*/ 7472 w 8586"/>
              <a:gd name="T31" fmla="*/ 2644 h 2853"/>
              <a:gd name="T32" fmla="*/ 6872 w 8586"/>
              <a:gd name="T33" fmla="*/ 2777 h 2853"/>
              <a:gd name="T34" fmla="*/ 4410 w 8586"/>
              <a:gd name="T35" fmla="*/ 2778 h 2853"/>
              <a:gd name="T36" fmla="*/ 1046 w 8586"/>
              <a:gd name="T37" fmla="*/ 2839 h 2853"/>
              <a:gd name="T38" fmla="*/ 421 w 8586"/>
              <a:gd name="T39" fmla="*/ 2807 h 2853"/>
              <a:gd name="T40" fmla="*/ 137 w 8586"/>
              <a:gd name="T41" fmla="*/ 2594 h 2853"/>
              <a:gd name="T42" fmla="*/ 284 w 8586"/>
              <a:gd name="T43" fmla="*/ 2244 h 2853"/>
              <a:gd name="T44" fmla="*/ 211 w 8586"/>
              <a:gd name="T45" fmla="*/ 2122 h 2853"/>
              <a:gd name="T46" fmla="*/ 146 w 8586"/>
              <a:gd name="T47" fmla="*/ 1611 h 2853"/>
              <a:gd name="T48" fmla="*/ 155 w 8586"/>
              <a:gd name="T49" fmla="*/ 1410 h 2853"/>
              <a:gd name="T50" fmla="*/ 195 w 8586"/>
              <a:gd name="T51" fmla="*/ 1189 h 2853"/>
              <a:gd name="T52" fmla="*/ 250 w 8586"/>
              <a:gd name="T53" fmla="*/ 1096 h 2853"/>
              <a:gd name="T54" fmla="*/ 219 w 8586"/>
              <a:gd name="T55" fmla="*/ 1019 h 2853"/>
              <a:gd name="T56" fmla="*/ 180 w 8586"/>
              <a:gd name="T57" fmla="*/ 920 h 2853"/>
              <a:gd name="T58" fmla="*/ 353 w 8586"/>
              <a:gd name="T59" fmla="*/ 731 h 2853"/>
              <a:gd name="T60" fmla="*/ 1047 w 8586"/>
              <a:gd name="T61" fmla="*/ 515 h 2853"/>
              <a:gd name="T62" fmla="*/ 1154 w 8586"/>
              <a:gd name="T63" fmla="*/ 424 h 2853"/>
              <a:gd name="T64" fmla="*/ 1883 w 8586"/>
              <a:gd name="T65" fmla="*/ 213 h 2853"/>
              <a:gd name="T66" fmla="*/ 2874 w 8586"/>
              <a:gd name="T67" fmla="*/ 65 h 2853"/>
              <a:gd name="T68" fmla="*/ 3327 w 8586"/>
              <a:gd name="T69" fmla="*/ 63 h 2853"/>
              <a:gd name="T70" fmla="*/ 4013 w 8586"/>
              <a:gd name="T71" fmla="*/ 84 h 2853"/>
              <a:gd name="T72" fmla="*/ 5150 w 8586"/>
              <a:gd name="T73" fmla="*/ 70 h 2853"/>
              <a:gd name="T74" fmla="*/ 5937 w 8586"/>
              <a:gd name="T75" fmla="*/ 59 h 2853"/>
              <a:gd name="T76" fmla="*/ 6443 w 8586"/>
              <a:gd name="T77" fmla="*/ 154 h 2853"/>
              <a:gd name="T78" fmla="*/ 6793 w 8586"/>
              <a:gd name="T79" fmla="*/ 303 h 2853"/>
              <a:gd name="T80" fmla="*/ 7323 w 8586"/>
              <a:gd name="T81" fmla="*/ 834 h 2853"/>
              <a:gd name="T82" fmla="*/ 7543 w 8586"/>
              <a:gd name="T83" fmla="*/ 1031 h 2853"/>
              <a:gd name="T84" fmla="*/ 7746 w 8586"/>
              <a:gd name="T85" fmla="*/ 1121 h 2853"/>
              <a:gd name="T86" fmla="*/ 8062 w 8586"/>
              <a:gd name="T87" fmla="*/ 1428 h 2853"/>
              <a:gd name="T88" fmla="*/ 8352 w 8586"/>
              <a:gd name="T89" fmla="*/ 1598 h 2853"/>
              <a:gd name="T90" fmla="*/ 8440 w 8586"/>
              <a:gd name="T91" fmla="*/ 2113 h 2853"/>
              <a:gd name="T92" fmla="*/ 8580 w 8586"/>
              <a:gd name="T93" fmla="*/ 2376 h 2853"/>
              <a:gd name="T94" fmla="*/ 8495 w 8586"/>
              <a:gd name="T95" fmla="*/ 2420 h 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586" h="2853">
                <a:moveTo>
                  <a:pt x="1192" y="580"/>
                </a:moveTo>
                <a:cubicBezTo>
                  <a:pt x="1216" y="569"/>
                  <a:pt x="1234" y="546"/>
                  <a:pt x="1255" y="528"/>
                </a:cubicBezTo>
                <a:cubicBezTo>
                  <a:pt x="1239" y="522"/>
                  <a:pt x="1222" y="511"/>
                  <a:pt x="1206" y="513"/>
                </a:cubicBezTo>
                <a:cubicBezTo>
                  <a:pt x="1183" y="516"/>
                  <a:pt x="1160" y="527"/>
                  <a:pt x="1115" y="542"/>
                </a:cubicBezTo>
                <a:cubicBezTo>
                  <a:pt x="1159" y="565"/>
                  <a:pt x="1181" y="585"/>
                  <a:pt x="1192" y="580"/>
                </a:cubicBezTo>
                <a:close/>
                <a:moveTo>
                  <a:pt x="369" y="842"/>
                </a:moveTo>
                <a:cubicBezTo>
                  <a:pt x="359" y="844"/>
                  <a:pt x="353" y="862"/>
                  <a:pt x="345" y="873"/>
                </a:cubicBezTo>
                <a:cubicBezTo>
                  <a:pt x="356" y="879"/>
                  <a:pt x="368" y="892"/>
                  <a:pt x="377" y="890"/>
                </a:cubicBezTo>
                <a:cubicBezTo>
                  <a:pt x="482" y="871"/>
                  <a:pt x="588" y="851"/>
                  <a:pt x="693" y="826"/>
                </a:cubicBezTo>
                <a:cubicBezTo>
                  <a:pt x="707" y="823"/>
                  <a:pt x="716" y="794"/>
                  <a:pt x="727" y="777"/>
                </a:cubicBezTo>
                <a:cubicBezTo>
                  <a:pt x="711" y="768"/>
                  <a:pt x="696" y="758"/>
                  <a:pt x="701" y="762"/>
                </a:cubicBezTo>
                <a:cubicBezTo>
                  <a:pt x="576" y="792"/>
                  <a:pt x="472" y="815"/>
                  <a:pt x="369" y="842"/>
                </a:cubicBezTo>
                <a:close/>
                <a:moveTo>
                  <a:pt x="8105" y="2348"/>
                </a:moveTo>
                <a:cubicBezTo>
                  <a:pt x="8169" y="2247"/>
                  <a:pt x="8269" y="2271"/>
                  <a:pt x="8363" y="2271"/>
                </a:cubicBezTo>
                <a:cubicBezTo>
                  <a:pt x="8381" y="2270"/>
                  <a:pt x="8398" y="2251"/>
                  <a:pt x="8416" y="2240"/>
                </a:cubicBezTo>
                <a:cubicBezTo>
                  <a:pt x="8402" y="2228"/>
                  <a:pt x="8384" y="2203"/>
                  <a:pt x="8374" y="2206"/>
                </a:cubicBezTo>
                <a:cubicBezTo>
                  <a:pt x="8275" y="2233"/>
                  <a:pt x="8207" y="2180"/>
                  <a:pt x="8137" y="2123"/>
                </a:cubicBezTo>
                <a:cubicBezTo>
                  <a:pt x="8073" y="2071"/>
                  <a:pt x="8074" y="2076"/>
                  <a:pt x="8017" y="2163"/>
                </a:cubicBezTo>
                <a:cubicBezTo>
                  <a:pt x="8002" y="2185"/>
                  <a:pt x="7961" y="2190"/>
                  <a:pt x="7933" y="2205"/>
                </a:cubicBezTo>
                <a:cubicBezTo>
                  <a:pt x="7916" y="2215"/>
                  <a:pt x="7900" y="2228"/>
                  <a:pt x="7873" y="2246"/>
                </a:cubicBezTo>
                <a:cubicBezTo>
                  <a:pt x="7957" y="2283"/>
                  <a:pt x="8031" y="2316"/>
                  <a:pt x="8105" y="2348"/>
                </a:cubicBezTo>
                <a:close/>
                <a:moveTo>
                  <a:pt x="8495" y="2420"/>
                </a:moveTo>
                <a:cubicBezTo>
                  <a:pt x="8503" y="2408"/>
                  <a:pt x="8515" y="2399"/>
                  <a:pt x="8526" y="2389"/>
                </a:cubicBezTo>
                <a:cubicBezTo>
                  <a:pt x="8512" y="2381"/>
                  <a:pt x="8499" y="2366"/>
                  <a:pt x="8486" y="2367"/>
                </a:cubicBezTo>
                <a:cubicBezTo>
                  <a:pt x="8450" y="2369"/>
                  <a:pt x="8413" y="2374"/>
                  <a:pt x="8378" y="2386"/>
                </a:cubicBezTo>
                <a:cubicBezTo>
                  <a:pt x="8362" y="2391"/>
                  <a:pt x="8351" y="2412"/>
                  <a:pt x="8337" y="2427"/>
                </a:cubicBezTo>
                <a:cubicBezTo>
                  <a:pt x="8360" y="2439"/>
                  <a:pt x="8381" y="2456"/>
                  <a:pt x="8405" y="2464"/>
                </a:cubicBezTo>
                <a:cubicBezTo>
                  <a:pt x="8425" y="2470"/>
                  <a:pt x="8448" y="2466"/>
                  <a:pt x="8470" y="2466"/>
                </a:cubicBezTo>
                <a:cubicBezTo>
                  <a:pt x="8367" y="2505"/>
                  <a:pt x="8265" y="2547"/>
                  <a:pt x="8160" y="2582"/>
                </a:cubicBezTo>
                <a:cubicBezTo>
                  <a:pt x="8090" y="2605"/>
                  <a:pt x="8011" y="2640"/>
                  <a:pt x="7944" y="2627"/>
                </a:cubicBezTo>
                <a:cubicBezTo>
                  <a:pt x="7836" y="2607"/>
                  <a:pt x="7736" y="2616"/>
                  <a:pt x="7632" y="2637"/>
                </a:cubicBezTo>
                <a:cubicBezTo>
                  <a:pt x="7580" y="2647"/>
                  <a:pt x="7522" y="2629"/>
                  <a:pt x="7472" y="2644"/>
                </a:cubicBezTo>
                <a:cubicBezTo>
                  <a:pt x="7413" y="2662"/>
                  <a:pt x="7362" y="2717"/>
                  <a:pt x="7302" y="2728"/>
                </a:cubicBezTo>
                <a:cubicBezTo>
                  <a:pt x="7160" y="2754"/>
                  <a:pt x="7016" y="2775"/>
                  <a:pt x="6872" y="2777"/>
                </a:cubicBezTo>
                <a:cubicBezTo>
                  <a:pt x="6300" y="2789"/>
                  <a:pt x="5728" y="2796"/>
                  <a:pt x="5156" y="2798"/>
                </a:cubicBezTo>
                <a:cubicBezTo>
                  <a:pt x="4908" y="2799"/>
                  <a:pt x="4659" y="2778"/>
                  <a:pt x="4410" y="2778"/>
                </a:cubicBezTo>
                <a:cubicBezTo>
                  <a:pt x="3795" y="2776"/>
                  <a:pt x="3179" y="2774"/>
                  <a:pt x="2563" y="2784"/>
                </a:cubicBezTo>
                <a:cubicBezTo>
                  <a:pt x="2057" y="2793"/>
                  <a:pt x="1552" y="2820"/>
                  <a:pt x="1046" y="2839"/>
                </a:cubicBezTo>
                <a:cubicBezTo>
                  <a:pt x="863" y="2845"/>
                  <a:pt x="679" y="2852"/>
                  <a:pt x="496" y="2853"/>
                </a:cubicBezTo>
                <a:cubicBezTo>
                  <a:pt x="470" y="2853"/>
                  <a:pt x="418" y="2814"/>
                  <a:pt x="421" y="2807"/>
                </a:cubicBezTo>
                <a:cubicBezTo>
                  <a:pt x="472" y="2657"/>
                  <a:pt x="370" y="2678"/>
                  <a:pt x="280" y="2667"/>
                </a:cubicBezTo>
                <a:cubicBezTo>
                  <a:pt x="229" y="2661"/>
                  <a:pt x="162" y="2634"/>
                  <a:pt x="137" y="2594"/>
                </a:cubicBezTo>
                <a:cubicBezTo>
                  <a:pt x="73" y="2490"/>
                  <a:pt x="114" y="2379"/>
                  <a:pt x="223" y="2303"/>
                </a:cubicBezTo>
                <a:cubicBezTo>
                  <a:pt x="246" y="2287"/>
                  <a:pt x="264" y="2264"/>
                  <a:pt x="284" y="2244"/>
                </a:cubicBezTo>
                <a:cubicBezTo>
                  <a:pt x="260" y="2234"/>
                  <a:pt x="237" y="2221"/>
                  <a:pt x="212" y="2214"/>
                </a:cubicBezTo>
                <a:cubicBezTo>
                  <a:pt x="110" y="2183"/>
                  <a:pt x="127" y="2161"/>
                  <a:pt x="211" y="2122"/>
                </a:cubicBezTo>
                <a:cubicBezTo>
                  <a:pt x="275" y="2092"/>
                  <a:pt x="289" y="2047"/>
                  <a:pt x="222" y="1987"/>
                </a:cubicBezTo>
                <a:cubicBezTo>
                  <a:pt x="107" y="1884"/>
                  <a:pt x="76" y="1757"/>
                  <a:pt x="146" y="1611"/>
                </a:cubicBezTo>
                <a:cubicBezTo>
                  <a:pt x="156" y="1589"/>
                  <a:pt x="145" y="1536"/>
                  <a:pt x="127" y="1525"/>
                </a:cubicBezTo>
                <a:cubicBezTo>
                  <a:pt x="0" y="1449"/>
                  <a:pt x="84" y="1441"/>
                  <a:pt x="155" y="1410"/>
                </a:cubicBezTo>
                <a:cubicBezTo>
                  <a:pt x="197" y="1391"/>
                  <a:pt x="238" y="1348"/>
                  <a:pt x="260" y="1306"/>
                </a:cubicBezTo>
                <a:cubicBezTo>
                  <a:pt x="291" y="1247"/>
                  <a:pt x="321" y="1172"/>
                  <a:pt x="195" y="1189"/>
                </a:cubicBezTo>
                <a:cubicBezTo>
                  <a:pt x="134" y="1197"/>
                  <a:pt x="162" y="1163"/>
                  <a:pt x="180" y="1146"/>
                </a:cubicBezTo>
                <a:cubicBezTo>
                  <a:pt x="201" y="1126"/>
                  <a:pt x="232" y="1117"/>
                  <a:pt x="250" y="1096"/>
                </a:cubicBezTo>
                <a:cubicBezTo>
                  <a:pt x="266" y="1079"/>
                  <a:pt x="271" y="1051"/>
                  <a:pt x="280" y="1027"/>
                </a:cubicBezTo>
                <a:cubicBezTo>
                  <a:pt x="260" y="1025"/>
                  <a:pt x="238" y="1025"/>
                  <a:pt x="219" y="1019"/>
                </a:cubicBezTo>
                <a:cubicBezTo>
                  <a:pt x="189" y="1010"/>
                  <a:pt x="161" y="997"/>
                  <a:pt x="132" y="985"/>
                </a:cubicBezTo>
                <a:cubicBezTo>
                  <a:pt x="148" y="963"/>
                  <a:pt x="163" y="940"/>
                  <a:pt x="180" y="920"/>
                </a:cubicBezTo>
                <a:cubicBezTo>
                  <a:pt x="198" y="898"/>
                  <a:pt x="240" y="871"/>
                  <a:pt x="236" y="858"/>
                </a:cubicBezTo>
                <a:cubicBezTo>
                  <a:pt x="200" y="743"/>
                  <a:pt x="284" y="742"/>
                  <a:pt x="353" y="731"/>
                </a:cubicBezTo>
                <a:cubicBezTo>
                  <a:pt x="557" y="698"/>
                  <a:pt x="762" y="669"/>
                  <a:pt x="967" y="637"/>
                </a:cubicBezTo>
                <a:cubicBezTo>
                  <a:pt x="1031" y="627"/>
                  <a:pt x="1030" y="626"/>
                  <a:pt x="1047" y="515"/>
                </a:cubicBezTo>
                <a:cubicBezTo>
                  <a:pt x="1048" y="506"/>
                  <a:pt x="1063" y="498"/>
                  <a:pt x="1072" y="491"/>
                </a:cubicBezTo>
                <a:cubicBezTo>
                  <a:pt x="1099" y="468"/>
                  <a:pt x="1123" y="438"/>
                  <a:pt x="1154" y="424"/>
                </a:cubicBezTo>
                <a:cubicBezTo>
                  <a:pt x="1319" y="347"/>
                  <a:pt x="1445" y="164"/>
                  <a:pt x="1673" y="247"/>
                </a:cubicBezTo>
                <a:cubicBezTo>
                  <a:pt x="1732" y="268"/>
                  <a:pt x="1820" y="243"/>
                  <a:pt x="1883" y="213"/>
                </a:cubicBezTo>
                <a:cubicBezTo>
                  <a:pt x="2055" y="134"/>
                  <a:pt x="2236" y="122"/>
                  <a:pt x="2420" y="111"/>
                </a:cubicBezTo>
                <a:cubicBezTo>
                  <a:pt x="2571" y="101"/>
                  <a:pt x="2722" y="76"/>
                  <a:pt x="2874" y="65"/>
                </a:cubicBezTo>
                <a:cubicBezTo>
                  <a:pt x="2989" y="56"/>
                  <a:pt x="3104" y="58"/>
                  <a:pt x="3220" y="57"/>
                </a:cubicBezTo>
                <a:cubicBezTo>
                  <a:pt x="3255" y="56"/>
                  <a:pt x="3293" y="68"/>
                  <a:pt x="3327" y="63"/>
                </a:cubicBezTo>
                <a:cubicBezTo>
                  <a:pt x="3514" y="31"/>
                  <a:pt x="3699" y="0"/>
                  <a:pt x="3883" y="85"/>
                </a:cubicBezTo>
                <a:cubicBezTo>
                  <a:pt x="3919" y="101"/>
                  <a:pt x="3973" y="96"/>
                  <a:pt x="4013" y="84"/>
                </a:cubicBezTo>
                <a:cubicBezTo>
                  <a:pt x="4258" y="11"/>
                  <a:pt x="4511" y="46"/>
                  <a:pt x="4760" y="31"/>
                </a:cubicBezTo>
                <a:cubicBezTo>
                  <a:pt x="4889" y="24"/>
                  <a:pt x="5020" y="68"/>
                  <a:pt x="5150" y="70"/>
                </a:cubicBezTo>
                <a:cubicBezTo>
                  <a:pt x="5281" y="73"/>
                  <a:pt x="5411" y="48"/>
                  <a:pt x="5542" y="44"/>
                </a:cubicBezTo>
                <a:cubicBezTo>
                  <a:pt x="5674" y="41"/>
                  <a:pt x="5808" y="37"/>
                  <a:pt x="5937" y="59"/>
                </a:cubicBezTo>
                <a:cubicBezTo>
                  <a:pt x="6053" y="78"/>
                  <a:pt x="6166" y="103"/>
                  <a:pt x="6286" y="97"/>
                </a:cubicBezTo>
                <a:cubicBezTo>
                  <a:pt x="6338" y="95"/>
                  <a:pt x="6391" y="134"/>
                  <a:pt x="6443" y="154"/>
                </a:cubicBezTo>
                <a:cubicBezTo>
                  <a:pt x="6502" y="177"/>
                  <a:pt x="6562" y="200"/>
                  <a:pt x="6620" y="224"/>
                </a:cubicBezTo>
                <a:cubicBezTo>
                  <a:pt x="6678" y="249"/>
                  <a:pt x="6737" y="274"/>
                  <a:pt x="6793" y="303"/>
                </a:cubicBezTo>
                <a:cubicBezTo>
                  <a:pt x="6845" y="330"/>
                  <a:pt x="6891" y="368"/>
                  <a:pt x="6944" y="390"/>
                </a:cubicBezTo>
                <a:cubicBezTo>
                  <a:pt x="7225" y="502"/>
                  <a:pt x="7225" y="501"/>
                  <a:pt x="7323" y="834"/>
                </a:cubicBezTo>
                <a:cubicBezTo>
                  <a:pt x="7328" y="851"/>
                  <a:pt x="7351" y="876"/>
                  <a:pt x="7365" y="876"/>
                </a:cubicBezTo>
                <a:cubicBezTo>
                  <a:pt x="7476" y="872"/>
                  <a:pt x="7516" y="935"/>
                  <a:pt x="7543" y="1031"/>
                </a:cubicBezTo>
                <a:cubicBezTo>
                  <a:pt x="7551" y="1060"/>
                  <a:pt x="7603" y="1082"/>
                  <a:pt x="7639" y="1097"/>
                </a:cubicBezTo>
                <a:cubicBezTo>
                  <a:pt x="7672" y="1112"/>
                  <a:pt x="7711" y="1111"/>
                  <a:pt x="7746" y="1121"/>
                </a:cubicBezTo>
                <a:cubicBezTo>
                  <a:pt x="7846" y="1150"/>
                  <a:pt x="7966" y="1151"/>
                  <a:pt x="7943" y="1316"/>
                </a:cubicBezTo>
                <a:cubicBezTo>
                  <a:pt x="7939" y="1348"/>
                  <a:pt x="8015" y="1401"/>
                  <a:pt x="8062" y="1428"/>
                </a:cubicBezTo>
                <a:cubicBezTo>
                  <a:pt x="8131" y="1467"/>
                  <a:pt x="8209" y="1487"/>
                  <a:pt x="8280" y="1523"/>
                </a:cubicBezTo>
                <a:cubicBezTo>
                  <a:pt x="8310" y="1538"/>
                  <a:pt x="8349" y="1570"/>
                  <a:pt x="8352" y="1598"/>
                </a:cubicBezTo>
                <a:cubicBezTo>
                  <a:pt x="8364" y="1734"/>
                  <a:pt x="8378" y="1872"/>
                  <a:pt x="8364" y="2007"/>
                </a:cubicBezTo>
                <a:cubicBezTo>
                  <a:pt x="8356" y="2086"/>
                  <a:pt x="8329" y="2140"/>
                  <a:pt x="8440" y="2113"/>
                </a:cubicBezTo>
                <a:cubicBezTo>
                  <a:pt x="8525" y="2092"/>
                  <a:pt x="8537" y="2138"/>
                  <a:pt x="8543" y="2206"/>
                </a:cubicBezTo>
                <a:cubicBezTo>
                  <a:pt x="8548" y="2263"/>
                  <a:pt x="8575" y="2319"/>
                  <a:pt x="8580" y="2376"/>
                </a:cubicBezTo>
                <a:cubicBezTo>
                  <a:pt x="8586" y="2454"/>
                  <a:pt x="8531" y="2474"/>
                  <a:pt x="8464" y="2473"/>
                </a:cubicBezTo>
                <a:cubicBezTo>
                  <a:pt x="8474" y="2455"/>
                  <a:pt x="8483" y="2436"/>
                  <a:pt x="8495" y="2420"/>
                </a:cubicBezTo>
              </a:path>
            </a:pathLst>
          </a:custGeom>
          <a:solidFill>
            <a:schemeClr val="accent4">
              <a:lumMod val="20000"/>
              <a:lumOff val="80000"/>
            </a:schemeClr>
          </a:solidFill>
          <a:ln w="57150">
            <a:solidFill>
              <a:schemeClr val="accent4">
                <a:lumMod val="60000"/>
                <a:lumOff val="40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id="{E4DAAEC9-FCC7-B087-1D90-10B30A992591}"/>
              </a:ext>
            </a:extLst>
          </p:cNvPr>
          <p:cNvSpPr txBox="1"/>
          <p:nvPr/>
        </p:nvSpPr>
        <p:spPr>
          <a:xfrm rot="21226060">
            <a:off x="4439007" y="493183"/>
            <a:ext cx="17903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ED7D31">
                    <a:lumMod val="75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K</a:t>
            </a:r>
            <a:r>
              <a:rPr kumimoji="0" lang="en-US" sz="8000" b="1" i="0" u="none" strike="noStrike" kern="1200" cap="none" spc="0" normalizeH="0" baseline="0" noProof="0" dirty="0" err="1">
                <a:ln>
                  <a:noFill/>
                </a:ln>
                <a:solidFill>
                  <a:srgbClr val="9EDAC6">
                    <a:lumMod val="75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ế</a:t>
            </a:r>
            <a:r>
              <a:rPr kumimoji="0" lang="en-US" sz="8000" b="1" i="0" u="none" strike="noStrike" kern="1200" cap="none" spc="0" normalizeH="0" baseline="0" noProof="0" dirty="0" err="1">
                <a:ln>
                  <a:noFill/>
                </a:ln>
                <a:solidFill>
                  <a:srgbClr val="EB5B6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t</a:t>
            </a:r>
            <a:endParaRPr kumimoji="0" lang="vi-VN" sz="8000" b="1" i="0" u="none" strike="noStrike" kern="1200" cap="none" spc="0" normalizeH="0" baseline="0" noProof="0" dirty="0">
              <a:ln>
                <a:noFill/>
              </a:ln>
              <a:solidFill>
                <a:srgbClr val="EB5B6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TextBox 3">
            <a:extLst>
              <a:ext uri="{FF2B5EF4-FFF2-40B4-BE49-F238E27FC236}">
                <a16:creationId xmlns:a16="http://schemas.microsoft.com/office/drawing/2014/main" id="{90E8A716-C3B8-E30B-3E0A-E321A5F618F8}"/>
              </a:ext>
            </a:extLst>
          </p:cNvPr>
          <p:cNvSpPr txBox="1"/>
          <p:nvPr/>
        </p:nvSpPr>
        <p:spPr>
          <a:xfrm rot="333349">
            <a:off x="6245173" y="520849"/>
            <a:ext cx="239007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70AD47">
                    <a:lumMod val="75000"/>
                  </a:srgbClr>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l</a:t>
            </a:r>
            <a:r>
              <a:rPr kumimoji="0" lang="en-US" sz="8000" b="1" i="0" u="none" strike="noStrike" kern="1200" cap="none" spc="0" normalizeH="0" baseline="0" noProof="0" dirty="0" err="1">
                <a:ln>
                  <a:noFill/>
                </a:ln>
                <a:solidFill>
                  <a:srgbClr val="92D050"/>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u</a:t>
            </a:r>
            <a:r>
              <a:rPr kumimoji="0" lang="en-US" sz="8000" b="1" i="0" u="none" strike="noStrike" kern="1200" cap="none" spc="0" normalizeH="0" baseline="0" noProof="0" dirty="0" err="1">
                <a:ln>
                  <a:noFill/>
                </a:ln>
                <a:solidFill>
                  <a:srgbClr val="0070C0"/>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ậ</a:t>
            </a:r>
            <a:r>
              <a:rPr kumimoji="0" lang="en-US" sz="8000" b="1" i="0" u="none" strike="noStrike" kern="1200" cap="none" spc="0" normalizeH="0" baseline="0" noProof="0" dirty="0" err="1">
                <a:ln>
                  <a:noFill/>
                </a:ln>
                <a:solidFill>
                  <a:srgbClr val="7030A0"/>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n</a:t>
            </a:r>
            <a:endParaRPr kumimoji="0" lang="vi-VN" sz="8000" b="1" i="0" u="none" strike="noStrike" kern="1200" cap="none" spc="0" normalizeH="0" baseline="0" noProof="0" dirty="0">
              <a:ln>
                <a:noFill/>
              </a:ln>
              <a:solidFill>
                <a:srgbClr val="7030A0"/>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Rounded Corners 209">
            <a:extLst>
              <a:ext uri="{FF2B5EF4-FFF2-40B4-BE49-F238E27FC236}">
                <a16:creationId xmlns:a16="http://schemas.microsoft.com/office/drawing/2014/main" id="{E8256DA3-0CC1-870D-3A4F-5DBD62E7F0AA}"/>
              </a:ext>
            </a:extLst>
          </p:cNvPr>
          <p:cNvSpPr/>
          <p:nvPr/>
        </p:nvSpPr>
        <p:spPr>
          <a:xfrm>
            <a:off x="4876801" y="2363337"/>
            <a:ext cx="6934966" cy="3580264"/>
          </a:xfrm>
          <a:custGeom>
            <a:avLst/>
            <a:gdLst>
              <a:gd name="connsiteX0" fmla="*/ 0 w 11221386"/>
              <a:gd name="connsiteY0" fmla="*/ 258659 h 1551925"/>
              <a:gd name="connsiteX1" fmla="*/ 258659 w 11221386"/>
              <a:gd name="connsiteY1" fmla="*/ 0 h 1551925"/>
              <a:gd name="connsiteX2" fmla="*/ 10962727 w 11221386"/>
              <a:gd name="connsiteY2" fmla="*/ 0 h 1551925"/>
              <a:gd name="connsiteX3" fmla="*/ 11221386 w 11221386"/>
              <a:gd name="connsiteY3" fmla="*/ 258659 h 1551925"/>
              <a:gd name="connsiteX4" fmla="*/ 11221386 w 11221386"/>
              <a:gd name="connsiteY4" fmla="*/ 1293266 h 1551925"/>
              <a:gd name="connsiteX5" fmla="*/ 10962727 w 11221386"/>
              <a:gd name="connsiteY5" fmla="*/ 1551925 h 1551925"/>
              <a:gd name="connsiteX6" fmla="*/ 258659 w 11221386"/>
              <a:gd name="connsiteY6" fmla="*/ 1551925 h 1551925"/>
              <a:gd name="connsiteX7" fmla="*/ 0 w 11221386"/>
              <a:gd name="connsiteY7" fmla="*/ 1293266 h 1551925"/>
              <a:gd name="connsiteX8" fmla="*/ 0 w 11221386"/>
              <a:gd name="connsiteY8" fmla="*/ 258659 h 1551925"/>
              <a:gd name="connsiteX0" fmla="*/ 2 w 11221388"/>
              <a:gd name="connsiteY0" fmla="*/ 258659 h 1551925"/>
              <a:gd name="connsiteX1" fmla="*/ 258661 w 11221388"/>
              <a:gd name="connsiteY1" fmla="*/ 0 h 1551925"/>
              <a:gd name="connsiteX2" fmla="*/ 10962729 w 11221388"/>
              <a:gd name="connsiteY2" fmla="*/ 0 h 1551925"/>
              <a:gd name="connsiteX3" fmla="*/ 11221388 w 11221388"/>
              <a:gd name="connsiteY3" fmla="*/ 258659 h 1551925"/>
              <a:gd name="connsiteX4" fmla="*/ 11221388 w 11221388"/>
              <a:gd name="connsiteY4" fmla="*/ 1293266 h 1551925"/>
              <a:gd name="connsiteX5" fmla="*/ 10962729 w 11221388"/>
              <a:gd name="connsiteY5" fmla="*/ 1551925 h 1551925"/>
              <a:gd name="connsiteX6" fmla="*/ 258661 w 11221388"/>
              <a:gd name="connsiteY6" fmla="*/ 1551925 h 1551925"/>
              <a:gd name="connsiteX7" fmla="*/ 2 w 11221388"/>
              <a:gd name="connsiteY7" fmla="*/ 1293266 h 1551925"/>
              <a:gd name="connsiteX8" fmla="*/ 103274 w 11221388"/>
              <a:gd name="connsiteY8" fmla="*/ 725214 h 1551925"/>
              <a:gd name="connsiteX9" fmla="*/ 2 w 11221388"/>
              <a:gd name="connsiteY9" fmla="*/ 258659 h 1551925"/>
              <a:gd name="connsiteX0" fmla="*/ 2 w 11221388"/>
              <a:gd name="connsiteY0" fmla="*/ 258659 h 1551942"/>
              <a:gd name="connsiteX1" fmla="*/ 258661 w 11221388"/>
              <a:gd name="connsiteY1" fmla="*/ 0 h 1551942"/>
              <a:gd name="connsiteX2" fmla="*/ 10962729 w 11221388"/>
              <a:gd name="connsiteY2" fmla="*/ 0 h 1551942"/>
              <a:gd name="connsiteX3" fmla="*/ 11221388 w 11221388"/>
              <a:gd name="connsiteY3" fmla="*/ 258659 h 1551942"/>
              <a:gd name="connsiteX4" fmla="*/ 11221388 w 11221388"/>
              <a:gd name="connsiteY4" fmla="*/ 1293266 h 1551942"/>
              <a:gd name="connsiteX5" fmla="*/ 10962729 w 11221388"/>
              <a:gd name="connsiteY5" fmla="*/ 1551925 h 1551942"/>
              <a:gd name="connsiteX6" fmla="*/ 10235247 w 11221388"/>
              <a:gd name="connsiteY6" fmla="*/ 1492469 h 1551942"/>
              <a:gd name="connsiteX7" fmla="*/ 258661 w 11221388"/>
              <a:gd name="connsiteY7" fmla="*/ 1551925 h 1551942"/>
              <a:gd name="connsiteX8" fmla="*/ 2 w 11221388"/>
              <a:gd name="connsiteY8" fmla="*/ 1293266 h 1551942"/>
              <a:gd name="connsiteX9" fmla="*/ 103274 w 11221388"/>
              <a:gd name="connsiteY9" fmla="*/ 725214 h 1551942"/>
              <a:gd name="connsiteX10" fmla="*/ 2 w 11221388"/>
              <a:gd name="connsiteY10" fmla="*/ 258659 h 1551942"/>
              <a:gd name="connsiteX0" fmla="*/ 2 w 11221388"/>
              <a:gd name="connsiteY0" fmla="*/ 258659 h 1551942"/>
              <a:gd name="connsiteX1" fmla="*/ 258661 w 11221388"/>
              <a:gd name="connsiteY1" fmla="*/ 0 h 1551942"/>
              <a:gd name="connsiteX2" fmla="*/ 2688819 w 11221388"/>
              <a:gd name="connsiteY2" fmla="*/ 52551 h 1551942"/>
              <a:gd name="connsiteX3" fmla="*/ 10962729 w 11221388"/>
              <a:gd name="connsiteY3" fmla="*/ 0 h 1551942"/>
              <a:gd name="connsiteX4" fmla="*/ 11221388 w 11221388"/>
              <a:gd name="connsiteY4" fmla="*/ 258659 h 1551942"/>
              <a:gd name="connsiteX5" fmla="*/ 11221388 w 11221388"/>
              <a:gd name="connsiteY5" fmla="*/ 1293266 h 1551942"/>
              <a:gd name="connsiteX6" fmla="*/ 10962729 w 11221388"/>
              <a:gd name="connsiteY6" fmla="*/ 1551925 h 1551942"/>
              <a:gd name="connsiteX7" fmla="*/ 10235247 w 11221388"/>
              <a:gd name="connsiteY7" fmla="*/ 1492469 h 1551942"/>
              <a:gd name="connsiteX8" fmla="*/ 258661 w 11221388"/>
              <a:gd name="connsiteY8" fmla="*/ 1551925 h 1551942"/>
              <a:gd name="connsiteX9" fmla="*/ 2 w 11221388"/>
              <a:gd name="connsiteY9" fmla="*/ 1293266 h 1551942"/>
              <a:gd name="connsiteX10" fmla="*/ 103274 w 11221388"/>
              <a:gd name="connsiteY10" fmla="*/ 725214 h 1551942"/>
              <a:gd name="connsiteX11" fmla="*/ 2 w 11221388"/>
              <a:gd name="connsiteY11" fmla="*/ 258659 h 155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21388" h="1551942">
                <a:moveTo>
                  <a:pt x="2" y="258659"/>
                </a:moveTo>
                <a:cubicBezTo>
                  <a:pt x="2" y="115806"/>
                  <a:pt x="115808" y="0"/>
                  <a:pt x="258661" y="0"/>
                </a:cubicBezTo>
                <a:cubicBezTo>
                  <a:pt x="1065210" y="0"/>
                  <a:pt x="1882270" y="52551"/>
                  <a:pt x="2688819" y="52551"/>
                </a:cubicBezTo>
                <a:lnTo>
                  <a:pt x="10962729" y="0"/>
                </a:lnTo>
                <a:cubicBezTo>
                  <a:pt x="11105582" y="0"/>
                  <a:pt x="11221388" y="115806"/>
                  <a:pt x="11221388" y="258659"/>
                </a:cubicBezTo>
                <a:lnTo>
                  <a:pt x="11221388" y="1293266"/>
                </a:lnTo>
                <a:cubicBezTo>
                  <a:pt x="11221388" y="1436119"/>
                  <a:pt x="11105582" y="1551925"/>
                  <a:pt x="10962729" y="1551925"/>
                </a:cubicBezTo>
                <a:cubicBezTo>
                  <a:pt x="10716731" y="1553127"/>
                  <a:pt x="10481245" y="1491267"/>
                  <a:pt x="10235247" y="1492469"/>
                </a:cubicBezTo>
                <a:lnTo>
                  <a:pt x="258661" y="1551925"/>
                </a:lnTo>
                <a:cubicBezTo>
                  <a:pt x="115808" y="1551925"/>
                  <a:pt x="2" y="1436119"/>
                  <a:pt x="2" y="1293266"/>
                </a:cubicBezTo>
                <a:cubicBezTo>
                  <a:pt x="-608" y="1103915"/>
                  <a:pt x="103884" y="914565"/>
                  <a:pt x="103274" y="725214"/>
                </a:cubicBezTo>
                <a:cubicBezTo>
                  <a:pt x="103884" y="569696"/>
                  <a:pt x="-608" y="414177"/>
                  <a:pt x="2" y="258659"/>
                </a:cubicBezTo>
                <a:close/>
              </a:path>
            </a:pathLst>
          </a:custGeom>
          <a:solidFill>
            <a:schemeClr val="bg1"/>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73A09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0CDBCFDD-799E-2A6D-4657-FDE811D3478C}"/>
              </a:ext>
            </a:extLst>
          </p:cNvPr>
          <p:cNvSpPr txBox="1"/>
          <p:nvPr/>
        </p:nvSpPr>
        <p:spPr>
          <a:xfrm>
            <a:off x="5076826" y="2601369"/>
            <a:ext cx="6547616" cy="3170099"/>
          </a:xfrm>
          <a:prstGeom prst="rect">
            <a:avLst/>
          </a:prstGeom>
          <a:noFill/>
        </p:spPr>
        <p:txBody>
          <a:bodyPr wrap="square" rtlCol="0">
            <a:spAutoFit/>
          </a:bodyPr>
          <a:lstStyle/>
          <a:p>
            <a:pPr lvl="0" algn="just"/>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Ông bà luôn cần sự quan tâm chăm sóc của con cháu. Bài hát này giúp em nhận biết biểu hiện của sự quan tâm, chăm sóc ông bà.</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图片 5">
            <a:extLst>
              <a:ext uri="{FF2B5EF4-FFF2-40B4-BE49-F238E27FC236}">
                <a16:creationId xmlns:a16="http://schemas.microsoft.com/office/drawing/2014/main" id="{B49992BB-E8AC-78E1-A72E-6DBB28CD5F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637" y="2494220"/>
            <a:ext cx="3697030" cy="3697030"/>
          </a:xfrm>
          <a:prstGeom prst="rect">
            <a:avLst/>
          </a:prstGeom>
        </p:spPr>
      </p:pic>
    </p:spTree>
    <p:custDataLst>
      <p:tags r:id="rId1"/>
    </p:custDataLst>
    <p:extLst>
      <p:ext uri="{BB962C8B-B14F-4D97-AF65-F5344CB8AC3E}">
        <p14:creationId xmlns:p14="http://schemas.microsoft.com/office/powerpoint/2010/main" val="17337155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grpId="0" nodeType="withEffect" p14:presetBounceEnd="60000">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14:bounceEnd="60000">
                                          <p:cBhvr additive="base">
                                            <p:cTn id="12" dur="500" fill="hold"/>
                                            <p:tgtEl>
                                              <p:spTgt spid="3"/>
                                            </p:tgtEl>
                                            <p:attrNameLst>
                                              <p:attrName>ppt_x</p:attrName>
                                            </p:attrNameLst>
                                          </p:cBhvr>
                                          <p:tavLst>
                                            <p:tav tm="0">
                                              <p:val>
                                                <p:strVal val="#ppt_x"/>
                                              </p:val>
                                            </p:tav>
                                            <p:tav tm="100000">
                                              <p:val>
                                                <p:strVal val="#ppt_x"/>
                                              </p:val>
                                            </p:tav>
                                          </p:tavLst>
                                        </p:anim>
                                        <p:anim calcmode="lin" valueType="num" p14:bounceEnd="60000">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14:presetBounceEnd="60000">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14:bounceEnd="60000">
                                          <p:cBhvr additive="base">
                                            <p:cTn id="16" dur="5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5"/>
                                            </p:tgtEl>
                                          </p:cBhvr>
                                        </p:animEffect>
                                      </p:childTnLst>
                                    </p:cTn>
                                  </p:par>
                                  <p:par>
                                    <p:cTn id="30" presetID="2" presetClass="entr" presetSubtype="4" fill="hold" grpId="0" nodeType="withEffect" p14:presetBounceEnd="60000">
                                      <p:stCondLst>
                                        <p:cond delay="600"/>
                                      </p:stCondLst>
                                      <p:iterate type="wd">
                                        <p:tmPct val="10000"/>
                                      </p:iterate>
                                      <p:childTnLst>
                                        <p:set>
                                          <p:cBhvr>
                                            <p:cTn id="31" dur="1" fill="hold">
                                              <p:stCondLst>
                                                <p:cond delay="0"/>
                                              </p:stCondLst>
                                            </p:cTn>
                                            <p:tgtEl>
                                              <p:spTgt spid="6"/>
                                            </p:tgtEl>
                                            <p:attrNameLst>
                                              <p:attrName>style.visibility</p:attrName>
                                            </p:attrNameLst>
                                          </p:cBhvr>
                                          <p:to>
                                            <p:strVal val="visible"/>
                                          </p:to>
                                        </p:set>
                                        <p:anim calcmode="lin" valueType="num" p14:bounceEnd="60000">
                                          <p:cBhvr additive="base">
                                            <p:cTn id="32" dur="5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P spid="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grpId="0" nodeType="with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5"/>
                                            </p:tgtEl>
                                          </p:cBhvr>
                                        </p:animEffect>
                                      </p:childTnLst>
                                    </p:cTn>
                                  </p:par>
                                  <p:par>
                                    <p:cTn id="30" presetID="2" presetClass="entr" presetSubtype="4" fill="hold" grpId="0" nodeType="withEffect">
                                      <p:stCondLst>
                                        <p:cond delay="600"/>
                                      </p:stCondLst>
                                      <p:iterate type="wd">
                                        <p:tmPct val="10000"/>
                                      </p:iterate>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P spid="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4549C79-C189-4AB0-B6A3-519FAC2A48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16"/>
          <a:stretch/>
        </p:blipFill>
        <p:spPr>
          <a:xfrm>
            <a:off x="0" y="1"/>
            <a:ext cx="12192000" cy="6858000"/>
          </a:xfrm>
          <a:prstGeom prst="rect">
            <a:avLst/>
          </a:prstGeom>
        </p:spPr>
      </p:pic>
      <p:sp>
        <p:nvSpPr>
          <p:cNvPr id="9" name="文本框 8">
            <a:extLst>
              <a:ext uri="{FF2B5EF4-FFF2-40B4-BE49-F238E27FC236}">
                <a16:creationId xmlns:a16="http://schemas.microsoft.com/office/drawing/2014/main" id="{5149FE89-8839-4C48-A78F-2B2203612BDB}"/>
              </a:ext>
            </a:extLst>
          </p:cNvPr>
          <p:cNvSpPr txBox="1"/>
          <p:nvPr/>
        </p:nvSpPr>
        <p:spPr>
          <a:xfrm>
            <a:off x="11068877" y="2942672"/>
            <a:ext cx="353943" cy="2801073"/>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rPr>
              <a:t>IBAOTU.COM</a:t>
            </a:r>
            <a:endParaRPr kumimoji="0" lang="zh-CN" altLang="en-US"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endParaRPr>
          </a:p>
        </p:txBody>
      </p:sp>
      <p:pic>
        <p:nvPicPr>
          <p:cNvPr id="11" name="图片 10">
            <a:extLst>
              <a:ext uri="{FF2B5EF4-FFF2-40B4-BE49-F238E27FC236}">
                <a16:creationId xmlns:a16="http://schemas.microsoft.com/office/drawing/2014/main" id="{D5D44FCC-61ED-43E1-842F-46612ECCF0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03" t="75961" r="19875" b="-3616"/>
          <a:stretch/>
        </p:blipFill>
        <p:spPr>
          <a:xfrm>
            <a:off x="2061921" y="87349"/>
            <a:ext cx="7240768" cy="2681696"/>
          </a:xfrm>
          <a:prstGeom prst="rect">
            <a:avLst/>
          </a:prstGeom>
        </p:spPr>
      </p:pic>
      <p:sp>
        <p:nvSpPr>
          <p:cNvPr id="4" name="TextBox 3">
            <a:extLst>
              <a:ext uri="{FF2B5EF4-FFF2-40B4-BE49-F238E27FC236}">
                <a16:creationId xmlns:a16="http://schemas.microsoft.com/office/drawing/2014/main" id="{7FB48987-9F60-4F79-8FA8-AF54E8703C63}"/>
              </a:ext>
            </a:extLst>
          </p:cNvPr>
          <p:cNvSpPr txBox="1"/>
          <p:nvPr/>
        </p:nvSpPr>
        <p:spPr>
          <a:xfrm>
            <a:off x="2811728" y="-1805"/>
            <a:ext cx="607176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ngày</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tháng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năm</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descr="A picture containing vector graphics&#10;&#10;Description automatically generated">
            <a:extLst>
              <a:ext uri="{FF2B5EF4-FFF2-40B4-BE49-F238E27FC236}">
                <a16:creationId xmlns:a16="http://schemas.microsoft.com/office/drawing/2014/main" id="{BB729FF3-6C10-423F-B865-E591AE8A6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pic>
        <p:nvPicPr>
          <p:cNvPr id="5" name="Picture 4">
            <a:extLst>
              <a:ext uri="{FF2B5EF4-FFF2-40B4-BE49-F238E27FC236}">
                <a16:creationId xmlns:a16="http://schemas.microsoft.com/office/drawing/2014/main" id="{46AC6C48-8150-7BE8-089A-6E15ABD1E5BC}"/>
              </a:ext>
            </a:extLst>
          </p:cNvPr>
          <p:cNvPicPr>
            <a:picLocks noChangeAspect="1"/>
          </p:cNvPicPr>
          <p:nvPr/>
        </p:nvPicPr>
        <p:blipFill>
          <a:blip r:embed="rId5"/>
          <a:stretch>
            <a:fillRect/>
          </a:stretch>
        </p:blipFill>
        <p:spPr>
          <a:xfrm>
            <a:off x="4172938" y="427031"/>
            <a:ext cx="3560373" cy="1603387"/>
          </a:xfrm>
          <a:prstGeom prst="rect">
            <a:avLst/>
          </a:prstGeom>
        </p:spPr>
      </p:pic>
      <p:pic>
        <p:nvPicPr>
          <p:cNvPr id="8" name="Picture 7">
            <a:extLst>
              <a:ext uri="{FF2B5EF4-FFF2-40B4-BE49-F238E27FC236}">
                <a16:creationId xmlns:a16="http://schemas.microsoft.com/office/drawing/2014/main" id="{C82EA08A-D330-B680-4D37-3BA1E8E92E98}"/>
              </a:ext>
            </a:extLst>
          </p:cNvPr>
          <p:cNvPicPr>
            <a:picLocks noChangeAspect="1"/>
          </p:cNvPicPr>
          <p:nvPr/>
        </p:nvPicPr>
        <p:blipFill>
          <a:blip r:embed="rId6"/>
          <a:stretch>
            <a:fillRect/>
          </a:stretch>
        </p:blipFill>
        <p:spPr>
          <a:xfrm>
            <a:off x="2546286" y="2507277"/>
            <a:ext cx="7328027" cy="1938696"/>
          </a:xfrm>
          <a:prstGeom prst="rect">
            <a:avLst/>
          </a:prstGeom>
        </p:spPr>
      </p:pic>
      <p:pic>
        <p:nvPicPr>
          <p:cNvPr id="12" name="图片 5">
            <a:extLst>
              <a:ext uri="{FF2B5EF4-FFF2-40B4-BE49-F238E27FC236}">
                <a16:creationId xmlns:a16="http://schemas.microsoft.com/office/drawing/2014/main" id="{3C4392E4-02AB-C1BF-EF9C-592E696CB3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016" y="3827720"/>
            <a:ext cx="2993275" cy="2993275"/>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6C6621F0-5108-07DA-3B5D-7AF377D1BD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7855" y="189187"/>
            <a:ext cx="1479690" cy="1479690"/>
          </a:xfrm>
          <a:prstGeom prst="rect">
            <a:avLst/>
          </a:prstGeom>
        </p:spPr>
      </p:pic>
    </p:spTree>
    <p:extLst>
      <p:ext uri="{BB962C8B-B14F-4D97-AF65-F5344CB8AC3E}">
        <p14:creationId xmlns:p14="http://schemas.microsoft.com/office/powerpoint/2010/main" val="37856274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2C9D774-3831-D6FA-5EBA-0C64F3463445}"/>
              </a:ext>
            </a:extLst>
          </p:cNvPr>
          <p:cNvSpPr/>
          <p:nvPr/>
        </p:nvSpPr>
        <p:spPr>
          <a:xfrm>
            <a:off x="522787" y="1903279"/>
            <a:ext cx="11059613" cy="3878396"/>
          </a:xfrm>
          <a:custGeom>
            <a:avLst/>
            <a:gdLst>
              <a:gd name="connsiteX0" fmla="*/ 0 w 11059613"/>
              <a:gd name="connsiteY0" fmla="*/ 407038 h 3878396"/>
              <a:gd name="connsiteX1" fmla="*/ 407038 w 11059613"/>
              <a:gd name="connsiteY1" fmla="*/ 0 h 3878396"/>
              <a:gd name="connsiteX2" fmla="*/ 10652575 w 11059613"/>
              <a:gd name="connsiteY2" fmla="*/ 0 h 3878396"/>
              <a:gd name="connsiteX3" fmla="*/ 11059613 w 11059613"/>
              <a:gd name="connsiteY3" fmla="*/ 407038 h 3878396"/>
              <a:gd name="connsiteX4" fmla="*/ 11059613 w 11059613"/>
              <a:gd name="connsiteY4" fmla="*/ 3471358 h 3878396"/>
              <a:gd name="connsiteX5" fmla="*/ 10652575 w 11059613"/>
              <a:gd name="connsiteY5" fmla="*/ 3878396 h 3878396"/>
              <a:gd name="connsiteX6" fmla="*/ 407038 w 11059613"/>
              <a:gd name="connsiteY6" fmla="*/ 3878396 h 3878396"/>
              <a:gd name="connsiteX7" fmla="*/ 0 w 11059613"/>
              <a:gd name="connsiteY7" fmla="*/ 3471358 h 3878396"/>
              <a:gd name="connsiteX8" fmla="*/ 0 w 11059613"/>
              <a:gd name="connsiteY8" fmla="*/ 407038 h 387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9613" h="3878396" fill="none" extrusionOk="0">
                <a:moveTo>
                  <a:pt x="0" y="407038"/>
                </a:moveTo>
                <a:cubicBezTo>
                  <a:pt x="956" y="208112"/>
                  <a:pt x="193479" y="18868"/>
                  <a:pt x="407038" y="0"/>
                </a:cubicBezTo>
                <a:cubicBezTo>
                  <a:pt x="2287910" y="72427"/>
                  <a:pt x="5716522" y="61419"/>
                  <a:pt x="10652575" y="0"/>
                </a:cubicBezTo>
                <a:cubicBezTo>
                  <a:pt x="10872105" y="-36285"/>
                  <a:pt x="11039107" y="176035"/>
                  <a:pt x="11059613" y="407038"/>
                </a:cubicBezTo>
                <a:cubicBezTo>
                  <a:pt x="11160489" y="784874"/>
                  <a:pt x="10952300" y="2121299"/>
                  <a:pt x="11059613" y="3471358"/>
                </a:cubicBezTo>
                <a:cubicBezTo>
                  <a:pt x="11064506" y="3671328"/>
                  <a:pt x="10873861" y="3874456"/>
                  <a:pt x="10652575" y="3878396"/>
                </a:cubicBezTo>
                <a:cubicBezTo>
                  <a:pt x="6180150" y="3908223"/>
                  <a:pt x="2047728" y="3799090"/>
                  <a:pt x="407038" y="3878396"/>
                </a:cubicBezTo>
                <a:cubicBezTo>
                  <a:pt x="197630" y="3876656"/>
                  <a:pt x="-5249" y="3697197"/>
                  <a:pt x="0" y="3471358"/>
                </a:cubicBezTo>
                <a:cubicBezTo>
                  <a:pt x="50037" y="2548305"/>
                  <a:pt x="770" y="1582992"/>
                  <a:pt x="0" y="407038"/>
                </a:cubicBezTo>
                <a:close/>
              </a:path>
              <a:path w="11059613" h="3878396" stroke="0" extrusionOk="0">
                <a:moveTo>
                  <a:pt x="0" y="407038"/>
                </a:moveTo>
                <a:cubicBezTo>
                  <a:pt x="10431" y="185080"/>
                  <a:pt x="197965" y="32768"/>
                  <a:pt x="407038" y="0"/>
                </a:cubicBezTo>
                <a:cubicBezTo>
                  <a:pt x="4377580" y="123000"/>
                  <a:pt x="5690241" y="-96860"/>
                  <a:pt x="10652575" y="0"/>
                </a:cubicBezTo>
                <a:cubicBezTo>
                  <a:pt x="10858180" y="-14630"/>
                  <a:pt x="11060846" y="179751"/>
                  <a:pt x="11059613" y="407038"/>
                </a:cubicBezTo>
                <a:cubicBezTo>
                  <a:pt x="11062786" y="1685347"/>
                  <a:pt x="11153880" y="2362753"/>
                  <a:pt x="11059613" y="3471358"/>
                </a:cubicBezTo>
                <a:cubicBezTo>
                  <a:pt x="11037451" y="3704188"/>
                  <a:pt x="10846552" y="3873351"/>
                  <a:pt x="10652575" y="3878396"/>
                </a:cubicBezTo>
                <a:cubicBezTo>
                  <a:pt x="8002041" y="3717689"/>
                  <a:pt x="1784740" y="3918063"/>
                  <a:pt x="407038" y="3878396"/>
                </a:cubicBezTo>
                <a:cubicBezTo>
                  <a:pt x="143219" y="3870515"/>
                  <a:pt x="-10312" y="3691487"/>
                  <a:pt x="0" y="3471358"/>
                </a:cubicBezTo>
                <a:cubicBezTo>
                  <a:pt x="32216" y="2119953"/>
                  <a:pt x="57206" y="1242484"/>
                  <a:pt x="0" y="40703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vi-VN" sz="2400" dirty="0">
                <a:solidFill>
                  <a:prstClr val="black"/>
                </a:solidFill>
                <a:latin typeface="Calibri" panose="020F0502020204030204" pitchFamily="34" charset="0"/>
                <a:cs typeface="Calibri" panose="020F0502020204030204" pitchFamily="34" charset="0"/>
              </a:rPr>
              <a:t>Nhận biết được biểu hiện và ý nghĩa của việc quan tâm, chăm sóc ông bà.</a:t>
            </a:r>
          </a:p>
          <a:p>
            <a:pPr marL="457200" lvl="0" algn="just">
              <a:spcBef>
                <a:spcPts val="1200"/>
              </a:spcBef>
              <a:defRPr/>
            </a:pPr>
            <a:r>
              <a:rPr lang="vi-VN" sz="2400" dirty="0">
                <a:solidFill>
                  <a:prstClr val="black"/>
                </a:solidFill>
                <a:latin typeface="Calibri" panose="020F0502020204030204" pitchFamily="34" charset="0"/>
                <a:cs typeface="Calibri" panose="020F0502020204030204" pitchFamily="34" charset="0"/>
              </a:rPr>
              <a:t>Thể hiện sự quan tâm, chăm sóc ông bà bằng những việc làm phù hợp với lứa tuổi.</a:t>
            </a:r>
          </a:p>
          <a:p>
            <a:pPr marL="457200" lvl="0" algn="just">
              <a:spcBef>
                <a:spcPts val="1200"/>
              </a:spcBef>
              <a:defRPr/>
            </a:pPr>
            <a:r>
              <a:rPr lang="vi-VN" sz="2400" dirty="0">
                <a:solidFill>
                  <a:prstClr val="black"/>
                </a:solidFill>
                <a:latin typeface="Calibri" panose="020F0502020204030204" pitchFamily="34" charset="0"/>
                <a:cs typeface="Calibri" panose="020F0502020204030204" pitchFamily="34" charset="0"/>
              </a:rPr>
              <a:t>Thực hiện được những việc làm thể hiện tình yêu thương đối với ông bà.</a:t>
            </a:r>
          </a:p>
          <a:p>
            <a:pPr marL="457200" lvl="0" algn="just">
              <a:spcBef>
                <a:spcPts val="1200"/>
              </a:spcBef>
              <a:defRPr/>
            </a:pPr>
            <a:r>
              <a:rPr lang="vi-VN" sz="2400" dirty="0">
                <a:solidFill>
                  <a:prstClr val="black"/>
                </a:solidFill>
                <a:latin typeface="Calibri" panose="020F0502020204030204" pitchFamily="34" charset="0"/>
                <a:cs typeface="Calibri" panose="020F0502020204030204" pitchFamily="34" charset="0"/>
              </a:rPr>
              <a:t>Thực hiện được những việc đồng tình với thái độ thể hiện yêu thương đối với ông bà.</a:t>
            </a:r>
          </a:p>
          <a:p>
            <a:pPr marL="457200" lvl="0" algn="just">
              <a:spcBef>
                <a:spcPts val="1200"/>
              </a:spcBef>
              <a:defRPr/>
            </a:pPr>
            <a:r>
              <a:rPr lang="vi-VN" sz="2400" dirty="0">
                <a:solidFill>
                  <a:prstClr val="black"/>
                </a:solidFill>
                <a:latin typeface="Calibri" panose="020F0502020204030204" pitchFamily="34" charset="0"/>
                <a:cs typeface="Calibri" panose="020F0502020204030204" pitchFamily="34" charset="0"/>
              </a:rPr>
              <a:t>Lễ phép, vâng lời ông bà ; hiếu thảo với ông bà.</a:t>
            </a:r>
          </a:p>
        </p:txBody>
      </p:sp>
      <p:pic>
        <p:nvPicPr>
          <p:cNvPr id="3" name="Picture 2">
            <a:extLst>
              <a:ext uri="{FF2B5EF4-FFF2-40B4-BE49-F238E27FC236}">
                <a16:creationId xmlns:a16="http://schemas.microsoft.com/office/drawing/2014/main" id="{4A5B3F5D-F78C-1D74-8C44-2D6DD4A2FD92}"/>
              </a:ext>
            </a:extLst>
          </p:cNvPr>
          <p:cNvPicPr>
            <a:picLocks noChangeAspect="1"/>
          </p:cNvPicPr>
          <p:nvPr/>
        </p:nvPicPr>
        <p:blipFill>
          <a:blip r:embed="rId3"/>
          <a:stretch>
            <a:fillRect/>
          </a:stretch>
        </p:blipFill>
        <p:spPr>
          <a:xfrm>
            <a:off x="647531" y="2065811"/>
            <a:ext cx="467048" cy="467048"/>
          </a:xfrm>
          <a:prstGeom prst="rect">
            <a:avLst/>
          </a:prstGeom>
        </p:spPr>
      </p:pic>
      <p:pic>
        <p:nvPicPr>
          <p:cNvPr id="5" name="Picture 4">
            <a:extLst>
              <a:ext uri="{FF2B5EF4-FFF2-40B4-BE49-F238E27FC236}">
                <a16:creationId xmlns:a16="http://schemas.microsoft.com/office/drawing/2014/main" id="{958110BD-4232-72B7-8B3F-344BB68E32AE}"/>
              </a:ext>
            </a:extLst>
          </p:cNvPr>
          <p:cNvPicPr>
            <a:picLocks noChangeAspect="1"/>
          </p:cNvPicPr>
          <p:nvPr/>
        </p:nvPicPr>
        <p:blipFill>
          <a:blip r:embed="rId3"/>
          <a:stretch>
            <a:fillRect/>
          </a:stretch>
        </p:blipFill>
        <p:spPr>
          <a:xfrm>
            <a:off x="644605" y="2760778"/>
            <a:ext cx="467048" cy="467048"/>
          </a:xfrm>
          <a:prstGeom prst="rect">
            <a:avLst/>
          </a:prstGeom>
        </p:spPr>
      </p:pic>
      <p:pic>
        <p:nvPicPr>
          <p:cNvPr id="15" name="Picture 14">
            <a:extLst>
              <a:ext uri="{FF2B5EF4-FFF2-40B4-BE49-F238E27FC236}">
                <a16:creationId xmlns:a16="http://schemas.microsoft.com/office/drawing/2014/main" id="{728A2A7F-E506-4034-5F91-91844A52E3DB}"/>
              </a:ext>
            </a:extLst>
          </p:cNvPr>
          <p:cNvPicPr>
            <a:picLocks noChangeAspect="1"/>
          </p:cNvPicPr>
          <p:nvPr/>
        </p:nvPicPr>
        <p:blipFill>
          <a:blip r:embed="rId3"/>
          <a:stretch>
            <a:fillRect/>
          </a:stretch>
        </p:blipFill>
        <p:spPr>
          <a:xfrm>
            <a:off x="635080" y="3356501"/>
            <a:ext cx="467048" cy="467048"/>
          </a:xfrm>
          <a:prstGeom prst="rect">
            <a:avLst/>
          </a:prstGeom>
        </p:spPr>
      </p:pic>
      <p:pic>
        <p:nvPicPr>
          <p:cNvPr id="16" name="Picture 15">
            <a:extLst>
              <a:ext uri="{FF2B5EF4-FFF2-40B4-BE49-F238E27FC236}">
                <a16:creationId xmlns:a16="http://schemas.microsoft.com/office/drawing/2014/main" id="{144E71B7-A60F-8DEF-4A40-4A0ED9623827}"/>
              </a:ext>
            </a:extLst>
          </p:cNvPr>
          <p:cNvPicPr>
            <a:picLocks noChangeAspect="1"/>
          </p:cNvPicPr>
          <p:nvPr/>
        </p:nvPicPr>
        <p:blipFill>
          <a:blip r:embed="rId4"/>
          <a:stretch>
            <a:fillRect/>
          </a:stretch>
        </p:blipFill>
        <p:spPr>
          <a:xfrm>
            <a:off x="3472545" y="398096"/>
            <a:ext cx="6218459" cy="1127858"/>
          </a:xfrm>
          <a:prstGeom prst="rect">
            <a:avLst/>
          </a:prstGeom>
        </p:spPr>
      </p:pic>
      <p:pic>
        <p:nvPicPr>
          <p:cNvPr id="17" name="Picture 16">
            <a:extLst>
              <a:ext uri="{FF2B5EF4-FFF2-40B4-BE49-F238E27FC236}">
                <a16:creationId xmlns:a16="http://schemas.microsoft.com/office/drawing/2014/main" id="{36ADD569-7DB9-9C8F-9263-441E9E0C0E0B}"/>
              </a:ext>
            </a:extLst>
          </p:cNvPr>
          <p:cNvPicPr>
            <a:picLocks noChangeAspect="1"/>
          </p:cNvPicPr>
          <p:nvPr/>
        </p:nvPicPr>
        <p:blipFill>
          <a:blip r:embed="rId3"/>
          <a:stretch>
            <a:fillRect/>
          </a:stretch>
        </p:blipFill>
        <p:spPr>
          <a:xfrm>
            <a:off x="596980" y="4004201"/>
            <a:ext cx="467048" cy="467048"/>
          </a:xfrm>
          <a:prstGeom prst="rect">
            <a:avLst/>
          </a:prstGeom>
        </p:spPr>
      </p:pic>
      <p:pic>
        <p:nvPicPr>
          <p:cNvPr id="18" name="Picture 17">
            <a:extLst>
              <a:ext uri="{FF2B5EF4-FFF2-40B4-BE49-F238E27FC236}">
                <a16:creationId xmlns:a16="http://schemas.microsoft.com/office/drawing/2014/main" id="{F68D4E9A-7A2A-7D5D-9CF3-44930D1BA3D9}"/>
              </a:ext>
            </a:extLst>
          </p:cNvPr>
          <p:cNvPicPr>
            <a:picLocks noChangeAspect="1"/>
          </p:cNvPicPr>
          <p:nvPr/>
        </p:nvPicPr>
        <p:blipFill>
          <a:blip r:embed="rId3"/>
          <a:stretch>
            <a:fillRect/>
          </a:stretch>
        </p:blipFill>
        <p:spPr>
          <a:xfrm>
            <a:off x="616030" y="4756676"/>
            <a:ext cx="467048" cy="467048"/>
          </a:xfrm>
          <a:prstGeom prst="rect">
            <a:avLst/>
          </a:prstGeom>
        </p:spPr>
      </p:pic>
    </p:spTree>
    <p:custDataLst>
      <p:tags r:id="rId1"/>
    </p:custDataLst>
    <p:extLst>
      <p:ext uri="{BB962C8B-B14F-4D97-AF65-F5344CB8AC3E}">
        <p14:creationId xmlns:p14="http://schemas.microsoft.com/office/powerpoint/2010/main" val="41200613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6.png">
            <a:extLst>
              <a:ext uri="{FF2B5EF4-FFF2-40B4-BE49-F238E27FC236}">
                <a16:creationId xmlns:a16="http://schemas.microsoft.com/office/drawing/2014/main" id="{BA4C94FE-74E4-46F3-A635-2392683A0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5688694"/>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1D9402A-F91F-44A0-B6B0-49E3A82BAC8D}"/>
              </a:ext>
            </a:extLst>
          </p:cNvPr>
          <p:cNvGrpSpPr/>
          <p:nvPr/>
        </p:nvGrpSpPr>
        <p:grpSpPr>
          <a:xfrm>
            <a:off x="-215774" y="2347510"/>
            <a:ext cx="5315675" cy="4504460"/>
            <a:chOff x="-215774" y="2347510"/>
            <a:chExt cx="5315675" cy="4504460"/>
          </a:xfrm>
        </p:grpSpPr>
        <p:pic>
          <p:nvPicPr>
            <p:cNvPr id="7" name="图片 3" descr="图片包含 餐桌&#10;&#10;描述已自动生成">
              <a:extLst>
                <a:ext uri="{FF2B5EF4-FFF2-40B4-BE49-F238E27FC236}">
                  <a16:creationId xmlns:a16="http://schemas.microsoft.com/office/drawing/2014/main" id="{C7735DD7-FDE4-4EC1-81E7-3F445F9E2C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9" name="Rectangle 8">
              <a:extLst>
                <a:ext uri="{FF2B5EF4-FFF2-40B4-BE49-F238E27FC236}">
                  <a16:creationId xmlns:a16="http://schemas.microsoft.com/office/drawing/2014/main" id="{76B9ACF7-7FB3-4AB6-9A6F-2EA9F195A900}"/>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8E29AE1-7774-4057-8E6E-4B348881A02A}"/>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292DE962-48F6-49E4-B431-E2923003FC6B}"/>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EB9F221-4B58-401C-97BC-561D3ADC4E41}"/>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5" name="Picture 4" descr="A green and red text&#10;&#10;AI-generated content may be incorrect.">
            <a:extLst>
              <a:ext uri="{FF2B5EF4-FFF2-40B4-BE49-F238E27FC236}">
                <a16:creationId xmlns:a16="http://schemas.microsoft.com/office/drawing/2014/main" id="{F40B78AD-8107-CD1B-573A-02EBF7A9F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0946" y="2339162"/>
            <a:ext cx="4340029" cy="3377159"/>
          </a:xfrm>
          <a:prstGeom prst="rect">
            <a:avLst/>
          </a:prstGeom>
        </p:spPr>
      </p:pic>
    </p:spTree>
    <p:custDataLst>
      <p:tags r:id="rId1"/>
    </p:custDataLst>
    <p:extLst>
      <p:ext uri="{BB962C8B-B14F-4D97-AF65-F5344CB8AC3E}">
        <p14:creationId xmlns:p14="http://schemas.microsoft.com/office/powerpoint/2010/main" val="29983512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D3D7D-B262-8FD7-5671-82809D4F5F0E}"/>
            </a:ext>
          </a:extLst>
        </p:cNvPr>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A9DC3ADA-D7ED-E646-C368-979F1411FB5D}"/>
              </a:ext>
            </a:extLst>
          </p:cNvPr>
          <p:cNvSpPr/>
          <p:nvPr/>
        </p:nvSpPr>
        <p:spPr>
          <a:xfrm>
            <a:off x="964096" y="303033"/>
            <a:ext cx="10981281" cy="1211441"/>
          </a:xfrm>
          <a:custGeom>
            <a:avLst/>
            <a:gdLst>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 name="connsiteX0" fmla="*/ 0 w 10981281"/>
              <a:gd name="connsiteY0" fmla="*/ 121263 h 1211441"/>
              <a:gd name="connsiteX1" fmla="*/ 470539 w 10981281"/>
              <a:gd name="connsiteY1" fmla="*/ 0 h 1211441"/>
              <a:gd name="connsiteX2" fmla="*/ 10510741 w 10981281"/>
              <a:gd name="connsiteY2" fmla="*/ 0 h 1211441"/>
              <a:gd name="connsiteX3" fmla="*/ 10981281 w 10981281"/>
              <a:gd name="connsiteY3" fmla="*/ 121263 h 1211441"/>
              <a:gd name="connsiteX4" fmla="*/ 10981281 w 10981281"/>
              <a:gd name="connsiteY4" fmla="*/ 1090175 h 1211441"/>
              <a:gd name="connsiteX5" fmla="*/ 10510741 w 10981281"/>
              <a:gd name="connsiteY5" fmla="*/ 1211441 h 1211441"/>
              <a:gd name="connsiteX6" fmla="*/ 470539 w 10981281"/>
              <a:gd name="connsiteY6" fmla="*/ 1211441 h 1211441"/>
              <a:gd name="connsiteX7" fmla="*/ 0 w 10981281"/>
              <a:gd name="connsiteY7" fmla="*/ 1090175 h 1211441"/>
              <a:gd name="connsiteX8" fmla="*/ 0 w 10981281"/>
              <a:gd name="connsiteY8" fmla="*/ 121263 h 121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1211441" fill="none" extrusionOk="0">
                <a:moveTo>
                  <a:pt x="0" y="121263"/>
                </a:moveTo>
                <a:cubicBezTo>
                  <a:pt x="4124" y="97089"/>
                  <a:pt x="299095" y="-52140"/>
                  <a:pt x="470539" y="0"/>
                </a:cubicBezTo>
                <a:cubicBezTo>
                  <a:pt x="4250576" y="63011"/>
                  <a:pt x="8148007" y="-357023"/>
                  <a:pt x="10510741" y="0"/>
                </a:cubicBezTo>
                <a:cubicBezTo>
                  <a:pt x="10732400" y="-4177"/>
                  <a:pt x="11011402" y="38841"/>
                  <a:pt x="10981281" y="121263"/>
                </a:cubicBezTo>
                <a:cubicBezTo>
                  <a:pt x="10957044" y="522595"/>
                  <a:pt x="11183717" y="753911"/>
                  <a:pt x="10981281" y="1090175"/>
                </a:cubicBezTo>
                <a:cubicBezTo>
                  <a:pt x="10943205" y="1181997"/>
                  <a:pt x="10845741" y="1208725"/>
                  <a:pt x="10510741" y="1211441"/>
                </a:cubicBezTo>
                <a:cubicBezTo>
                  <a:pt x="7940792" y="1099487"/>
                  <a:pt x="3824933" y="1185208"/>
                  <a:pt x="470539" y="1211441"/>
                </a:cubicBezTo>
                <a:cubicBezTo>
                  <a:pt x="202266" y="1187431"/>
                  <a:pt x="736" y="1183184"/>
                  <a:pt x="0" y="1090175"/>
                </a:cubicBezTo>
                <a:cubicBezTo>
                  <a:pt x="-250143" y="631337"/>
                  <a:pt x="-14856" y="427286"/>
                  <a:pt x="0" y="121263"/>
                </a:cubicBezTo>
                <a:close/>
              </a:path>
              <a:path w="10981281" h="1211441" stroke="0" extrusionOk="0">
                <a:moveTo>
                  <a:pt x="0" y="121263"/>
                </a:moveTo>
                <a:cubicBezTo>
                  <a:pt x="-55586" y="95389"/>
                  <a:pt x="255455" y="-62173"/>
                  <a:pt x="470539" y="0"/>
                </a:cubicBezTo>
                <a:cubicBezTo>
                  <a:pt x="3710865" y="-637541"/>
                  <a:pt x="5344299" y="700593"/>
                  <a:pt x="10510741" y="0"/>
                </a:cubicBezTo>
                <a:cubicBezTo>
                  <a:pt x="10731669" y="-986"/>
                  <a:pt x="10994875" y="76080"/>
                  <a:pt x="10981281" y="121263"/>
                </a:cubicBezTo>
                <a:cubicBezTo>
                  <a:pt x="10971509" y="412641"/>
                  <a:pt x="11251496" y="776224"/>
                  <a:pt x="10981281" y="1090175"/>
                </a:cubicBezTo>
                <a:cubicBezTo>
                  <a:pt x="10996938" y="1176479"/>
                  <a:pt x="10727761" y="1202308"/>
                  <a:pt x="10510741" y="1211441"/>
                </a:cubicBezTo>
                <a:cubicBezTo>
                  <a:pt x="7240799" y="1253306"/>
                  <a:pt x="2711458" y="1250878"/>
                  <a:pt x="470539" y="1211441"/>
                </a:cubicBezTo>
                <a:cubicBezTo>
                  <a:pt x="199277" y="1184357"/>
                  <a:pt x="6709" y="1150995"/>
                  <a:pt x="0" y="1090175"/>
                </a:cubicBezTo>
                <a:cubicBezTo>
                  <a:pt x="-226941" y="752312"/>
                  <a:pt x="-158524" y="513073"/>
                  <a:pt x="0" y="121263"/>
                </a:cubicBezTo>
                <a:close/>
              </a:path>
              <a:path w="10981281" h="1211441" fill="none" stroke="0" extrusionOk="0">
                <a:moveTo>
                  <a:pt x="0" y="121263"/>
                </a:moveTo>
                <a:cubicBezTo>
                  <a:pt x="-5047" y="31485"/>
                  <a:pt x="260325" y="29247"/>
                  <a:pt x="470539" y="0"/>
                </a:cubicBezTo>
                <a:cubicBezTo>
                  <a:pt x="3426975" y="445509"/>
                  <a:pt x="8088110" y="16427"/>
                  <a:pt x="10510741" y="0"/>
                </a:cubicBezTo>
                <a:cubicBezTo>
                  <a:pt x="10749695" y="174"/>
                  <a:pt x="11007060" y="49264"/>
                  <a:pt x="10981281" y="121263"/>
                </a:cubicBezTo>
                <a:cubicBezTo>
                  <a:pt x="10932737" y="566061"/>
                  <a:pt x="11179496" y="716012"/>
                  <a:pt x="10981281" y="1090175"/>
                </a:cubicBezTo>
                <a:cubicBezTo>
                  <a:pt x="10974324" y="1198822"/>
                  <a:pt x="10769964" y="1164340"/>
                  <a:pt x="10510741" y="1211441"/>
                </a:cubicBezTo>
                <a:cubicBezTo>
                  <a:pt x="7598013" y="841280"/>
                  <a:pt x="5454246" y="1194526"/>
                  <a:pt x="470539" y="1211441"/>
                </a:cubicBezTo>
                <a:cubicBezTo>
                  <a:pt x="207412" y="1206096"/>
                  <a:pt x="15905" y="1165574"/>
                  <a:pt x="0" y="1090175"/>
                </a:cubicBezTo>
                <a:cubicBezTo>
                  <a:pt x="-213372" y="774206"/>
                  <a:pt x="-73178" y="488002"/>
                  <a:pt x="0" y="121263"/>
                </a:cubicBezTo>
                <a:close/>
              </a:path>
              <a:path w="10981281" h="1211441" fill="none" stroke="0" extrusionOk="0">
                <a:moveTo>
                  <a:pt x="0" y="121263"/>
                </a:moveTo>
                <a:cubicBezTo>
                  <a:pt x="729" y="62002"/>
                  <a:pt x="294361" y="-21295"/>
                  <a:pt x="470539" y="0"/>
                </a:cubicBezTo>
                <a:cubicBezTo>
                  <a:pt x="3797578" y="102035"/>
                  <a:pt x="8258567" y="-342397"/>
                  <a:pt x="10510741" y="0"/>
                </a:cubicBezTo>
                <a:cubicBezTo>
                  <a:pt x="10731025" y="-1804"/>
                  <a:pt x="11007158" y="43922"/>
                  <a:pt x="10981281" y="121263"/>
                </a:cubicBezTo>
                <a:cubicBezTo>
                  <a:pt x="10943958" y="571989"/>
                  <a:pt x="11164411" y="725439"/>
                  <a:pt x="10981281" y="1090175"/>
                </a:cubicBezTo>
                <a:cubicBezTo>
                  <a:pt x="10944599" y="1187774"/>
                  <a:pt x="10802766" y="1192864"/>
                  <a:pt x="10510741" y="1211441"/>
                </a:cubicBezTo>
                <a:cubicBezTo>
                  <a:pt x="6345591" y="1148172"/>
                  <a:pt x="2437735" y="1073615"/>
                  <a:pt x="470539" y="1211441"/>
                </a:cubicBezTo>
                <a:cubicBezTo>
                  <a:pt x="200738" y="1185506"/>
                  <a:pt x="15104" y="1173035"/>
                  <a:pt x="0" y="1090175"/>
                </a:cubicBezTo>
                <a:cubicBezTo>
                  <a:pt x="-255611" y="687040"/>
                  <a:pt x="22850" y="431252"/>
                  <a:pt x="0" y="121263"/>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 name="connsiteX0" fmla="*/ 0 w 10981281"/>
                      <a:gd name="connsiteY0" fmla="*/ 90358 h 902688"/>
                      <a:gd name="connsiteX1" fmla="*/ 470539 w 10981281"/>
                      <a:gd name="connsiteY1" fmla="*/ 0 h 902688"/>
                      <a:gd name="connsiteX2" fmla="*/ 10510741 w 10981281"/>
                      <a:gd name="connsiteY2" fmla="*/ 0 h 902688"/>
                      <a:gd name="connsiteX3" fmla="*/ 10981281 w 10981281"/>
                      <a:gd name="connsiteY3" fmla="*/ 90358 h 902688"/>
                      <a:gd name="connsiteX4" fmla="*/ 10981281 w 10981281"/>
                      <a:gd name="connsiteY4" fmla="*/ 812329 h 902688"/>
                      <a:gd name="connsiteX5" fmla="*/ 10510741 w 10981281"/>
                      <a:gd name="connsiteY5" fmla="*/ 902688 h 902688"/>
                      <a:gd name="connsiteX6" fmla="*/ 470539 w 10981281"/>
                      <a:gd name="connsiteY6" fmla="*/ 902688 h 902688"/>
                      <a:gd name="connsiteX7" fmla="*/ 0 w 10981281"/>
                      <a:gd name="connsiteY7" fmla="*/ 812329 h 902688"/>
                      <a:gd name="connsiteX8" fmla="*/ 0 w 10981281"/>
                      <a:gd name="connsiteY8" fmla="*/ 90358 h 90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1281" h="902688" fill="none" extrusionOk="0">
                        <a:moveTo>
                          <a:pt x="0" y="90358"/>
                        </a:moveTo>
                        <a:cubicBezTo>
                          <a:pt x="2749" y="62107"/>
                          <a:pt x="276893" y="-26673"/>
                          <a:pt x="470539" y="0"/>
                        </a:cubicBezTo>
                        <a:cubicBezTo>
                          <a:pt x="3817754" y="41914"/>
                          <a:pt x="8056334" y="-163303"/>
                          <a:pt x="10510741" y="0"/>
                        </a:cubicBezTo>
                        <a:cubicBezTo>
                          <a:pt x="10742627" y="-1841"/>
                          <a:pt x="11006414" y="31969"/>
                          <a:pt x="10981281" y="90358"/>
                        </a:cubicBezTo>
                        <a:cubicBezTo>
                          <a:pt x="10950240" y="391827"/>
                          <a:pt x="11153607" y="535886"/>
                          <a:pt x="10981281" y="812329"/>
                        </a:cubicBezTo>
                        <a:cubicBezTo>
                          <a:pt x="10956360" y="870337"/>
                          <a:pt x="10818518" y="901394"/>
                          <a:pt x="10510741" y="902688"/>
                        </a:cubicBezTo>
                        <a:cubicBezTo>
                          <a:pt x="8015665" y="891099"/>
                          <a:pt x="5299864" y="880270"/>
                          <a:pt x="470539" y="902688"/>
                        </a:cubicBezTo>
                        <a:cubicBezTo>
                          <a:pt x="202590" y="886340"/>
                          <a:pt x="497" y="873170"/>
                          <a:pt x="0" y="812329"/>
                        </a:cubicBezTo>
                        <a:cubicBezTo>
                          <a:pt x="-231354" y="500341"/>
                          <a:pt x="-20812" y="320386"/>
                          <a:pt x="0" y="90358"/>
                        </a:cubicBezTo>
                        <a:close/>
                      </a:path>
                      <a:path w="10981281" h="902688" stroke="0" extrusionOk="0">
                        <a:moveTo>
                          <a:pt x="0" y="90358"/>
                        </a:moveTo>
                        <a:cubicBezTo>
                          <a:pt x="-27667" y="54005"/>
                          <a:pt x="248634" y="-34229"/>
                          <a:pt x="470539" y="0"/>
                        </a:cubicBezTo>
                        <a:cubicBezTo>
                          <a:pt x="3701127" y="-418073"/>
                          <a:pt x="5520410" y="332461"/>
                          <a:pt x="10510741" y="0"/>
                        </a:cubicBezTo>
                        <a:cubicBezTo>
                          <a:pt x="10736913" y="40"/>
                          <a:pt x="10995750" y="53517"/>
                          <a:pt x="10981281" y="90358"/>
                        </a:cubicBezTo>
                        <a:cubicBezTo>
                          <a:pt x="10910244" y="293943"/>
                          <a:pt x="11214307" y="529163"/>
                          <a:pt x="10981281" y="812329"/>
                        </a:cubicBezTo>
                        <a:cubicBezTo>
                          <a:pt x="10972421" y="870872"/>
                          <a:pt x="10764737" y="901487"/>
                          <a:pt x="10510741" y="902688"/>
                        </a:cubicBezTo>
                        <a:cubicBezTo>
                          <a:pt x="7393398" y="923049"/>
                          <a:pt x="2702421" y="762874"/>
                          <a:pt x="470539" y="902688"/>
                        </a:cubicBezTo>
                        <a:cubicBezTo>
                          <a:pt x="193660" y="889031"/>
                          <a:pt x="7278" y="858590"/>
                          <a:pt x="0" y="812329"/>
                        </a:cubicBezTo>
                        <a:cubicBezTo>
                          <a:pt x="-203742" y="538068"/>
                          <a:pt x="-139701" y="384880"/>
                          <a:pt x="0" y="90358"/>
                        </a:cubicBezTo>
                        <a:close/>
                      </a:path>
                      <a:path w="10981281" h="902688" fill="none" stroke="0" extrusionOk="0">
                        <a:moveTo>
                          <a:pt x="0" y="90358"/>
                        </a:moveTo>
                        <a:cubicBezTo>
                          <a:pt x="-694" y="26889"/>
                          <a:pt x="280712" y="22086"/>
                          <a:pt x="470539" y="0"/>
                        </a:cubicBezTo>
                        <a:cubicBezTo>
                          <a:pt x="3363722" y="352324"/>
                          <a:pt x="8222557" y="-165222"/>
                          <a:pt x="10510741" y="0"/>
                        </a:cubicBezTo>
                        <a:cubicBezTo>
                          <a:pt x="10747894" y="-573"/>
                          <a:pt x="11000093" y="38431"/>
                          <a:pt x="10981281" y="90358"/>
                        </a:cubicBezTo>
                        <a:cubicBezTo>
                          <a:pt x="10923867" y="415844"/>
                          <a:pt x="11150650" y="519959"/>
                          <a:pt x="10981281" y="812329"/>
                        </a:cubicBezTo>
                        <a:cubicBezTo>
                          <a:pt x="10956074" y="872989"/>
                          <a:pt x="10761047" y="876592"/>
                          <a:pt x="10510741" y="902688"/>
                        </a:cubicBezTo>
                        <a:cubicBezTo>
                          <a:pt x="7763830" y="538837"/>
                          <a:pt x="5468537" y="834287"/>
                          <a:pt x="470539" y="902688"/>
                        </a:cubicBezTo>
                        <a:cubicBezTo>
                          <a:pt x="202195" y="890764"/>
                          <a:pt x="8834" y="865950"/>
                          <a:pt x="0" y="812329"/>
                        </a:cubicBezTo>
                        <a:cubicBezTo>
                          <a:pt x="-251642" y="559254"/>
                          <a:pt x="-31217" y="336924"/>
                          <a:pt x="0" y="903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5B9BD5">
                  <a:lumMod val="75000"/>
                </a:srgbClr>
              </a:solidFill>
              <a:effectLst/>
              <a:uLnTx/>
              <a:uFillTx/>
              <a:latin typeface="思源黑体 Medium"/>
              <a:ea typeface="+mn-ea"/>
              <a:cs typeface="+mn-cs"/>
            </a:endParaRPr>
          </a:p>
        </p:txBody>
      </p:sp>
      <p:sp>
        <p:nvSpPr>
          <p:cNvPr id="7" name="TextBox 6">
            <a:extLst>
              <a:ext uri="{FF2B5EF4-FFF2-40B4-BE49-F238E27FC236}">
                <a16:creationId xmlns:a16="http://schemas.microsoft.com/office/drawing/2014/main" id="{CE1B5F6F-56B1-BFF6-B892-4CB6CBC2F55F}"/>
              </a:ext>
            </a:extLst>
          </p:cNvPr>
          <p:cNvSpPr txBox="1"/>
          <p:nvPr/>
        </p:nvSpPr>
        <p:spPr>
          <a:xfrm>
            <a:off x="1744760" y="448716"/>
            <a:ext cx="9875740" cy="1077218"/>
          </a:xfrm>
          <a:prstGeom prst="rect">
            <a:avLst/>
          </a:prstGeom>
          <a:noFill/>
          <a:ln>
            <a:noFill/>
          </a:ln>
        </p:spPr>
        <p:txBody>
          <a:bodyPr wrap="square" rtlCol="0" anchor="ctr">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Bạn</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nhỏ</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dưới</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đây</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đã</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làm</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gì</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để</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thể</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hiện</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sự</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quan</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tâm</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chăm</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sóc</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ông</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 </a:t>
            </a:r>
            <a:r>
              <a:rPr kumimoji="0" lang="en-US" sz="3200" b="1" i="1" u="none" strike="noStrike" kern="1200" cap="none" spc="0" normalizeH="0" baseline="0" noProof="0" dirty="0" err="1">
                <a:ln>
                  <a:noFill/>
                </a:ln>
                <a:solidFill>
                  <a:prstClr val="black"/>
                </a:solidFill>
                <a:effectLst/>
                <a:uLnTx/>
                <a:uFillTx/>
                <a:latin typeface="Calibri"/>
                <a:ea typeface="SimSun" panose="02010600030101010101" pitchFamily="2" charset="-122"/>
                <a:cs typeface="+mn-cs"/>
              </a:rPr>
              <a:t>bà</a:t>
            </a:r>
            <a:r>
              <a:rPr kumimoji="0" lang="en-US" sz="3200" b="1" i="1"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a:t>
            </a:r>
            <a:endParaRPr kumimoji="0" lang="en-US" sz="3200" b="1" i="0" u="none" strike="noStrike" kern="1200" cap="none" spc="0" normalizeH="0" baseline="0" noProof="0" dirty="0">
              <a:ln>
                <a:noFill/>
              </a:ln>
              <a:solidFill>
                <a:prstClr val="black"/>
              </a:solidFill>
              <a:effectLst/>
              <a:uLnTx/>
              <a:uFillTx/>
              <a:latin typeface="Calibri"/>
              <a:ea typeface="SimSun" panose="02010600030101010101" pitchFamily="2" charset="-122"/>
              <a:cs typeface="+mn-cs"/>
            </a:endParaRPr>
          </a:p>
        </p:txBody>
      </p:sp>
      <p:grpSp>
        <p:nvGrpSpPr>
          <p:cNvPr id="8" name="Group 7">
            <a:extLst>
              <a:ext uri="{FF2B5EF4-FFF2-40B4-BE49-F238E27FC236}">
                <a16:creationId xmlns:a16="http://schemas.microsoft.com/office/drawing/2014/main" id="{EC8C9A8B-DEE1-6CDF-6576-3CBDA2189D39}"/>
              </a:ext>
            </a:extLst>
          </p:cNvPr>
          <p:cNvGrpSpPr/>
          <p:nvPr/>
        </p:nvGrpSpPr>
        <p:grpSpPr>
          <a:xfrm>
            <a:off x="233545" y="-51744"/>
            <a:ext cx="1430544" cy="1652692"/>
            <a:chOff x="1508965" y="2661296"/>
            <a:chExt cx="2140730" cy="2723073"/>
          </a:xfrm>
        </p:grpSpPr>
        <p:sp>
          <p:nvSpPr>
            <p:cNvPr id="9" name="Oval 6">
              <a:extLst>
                <a:ext uri="{FF2B5EF4-FFF2-40B4-BE49-F238E27FC236}">
                  <a16:creationId xmlns:a16="http://schemas.microsoft.com/office/drawing/2014/main" id="{2C5CAE28-14E8-8625-0471-74CB53A3D693}"/>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nvGrpSpPr>
            <p:cNvPr id="10" name="Group 134">
              <a:extLst>
                <a:ext uri="{FF2B5EF4-FFF2-40B4-BE49-F238E27FC236}">
                  <a16:creationId xmlns:a16="http://schemas.microsoft.com/office/drawing/2014/main" id="{42CDE672-624E-0EF6-FD31-14DBA01CB297}"/>
                </a:ext>
              </a:extLst>
            </p:cNvPr>
            <p:cNvGrpSpPr>
              <a:grpSpLocks noChangeAspect="1"/>
            </p:cNvGrpSpPr>
            <p:nvPr/>
          </p:nvGrpSpPr>
          <p:grpSpPr bwMode="auto">
            <a:xfrm>
              <a:off x="1563518" y="2661296"/>
              <a:ext cx="1937232" cy="2707423"/>
              <a:chOff x="2451" y="294"/>
              <a:chExt cx="2719" cy="3800"/>
            </a:xfrm>
          </p:grpSpPr>
          <p:grpSp>
            <p:nvGrpSpPr>
              <p:cNvPr id="11" name="Group 335">
                <a:extLst>
                  <a:ext uri="{FF2B5EF4-FFF2-40B4-BE49-F238E27FC236}">
                    <a16:creationId xmlns:a16="http://schemas.microsoft.com/office/drawing/2014/main" id="{2010AB36-FFEB-2917-5A71-6ECD35F719FE}"/>
                  </a:ext>
                </a:extLst>
              </p:cNvPr>
              <p:cNvGrpSpPr>
                <a:grpSpLocks/>
              </p:cNvGrpSpPr>
              <p:nvPr/>
            </p:nvGrpSpPr>
            <p:grpSpPr bwMode="auto">
              <a:xfrm>
                <a:off x="2451" y="294"/>
                <a:ext cx="2719" cy="3800"/>
                <a:chOff x="2451" y="294"/>
                <a:chExt cx="2719" cy="3800"/>
              </a:xfrm>
            </p:grpSpPr>
            <p:sp>
              <p:nvSpPr>
                <p:cNvPr id="17" name="Oval 136">
                  <a:extLst>
                    <a:ext uri="{FF2B5EF4-FFF2-40B4-BE49-F238E27FC236}">
                      <a16:creationId xmlns:a16="http://schemas.microsoft.com/office/drawing/2014/main" id="{65B71F13-7DE9-C33E-BB29-D35C27240059}"/>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 name="Freeform 137">
                  <a:extLst>
                    <a:ext uri="{FF2B5EF4-FFF2-40B4-BE49-F238E27FC236}">
                      <a16:creationId xmlns:a16="http://schemas.microsoft.com/office/drawing/2014/main" id="{E2764335-9E90-E2D2-B7B1-510AC6832B49}"/>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 name="Freeform 138">
                  <a:extLst>
                    <a:ext uri="{FF2B5EF4-FFF2-40B4-BE49-F238E27FC236}">
                      <a16:creationId xmlns:a16="http://schemas.microsoft.com/office/drawing/2014/main" id="{AC8152E2-8862-7663-02EB-ED7C9A723372}"/>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 name="Freeform 139">
                  <a:extLst>
                    <a:ext uri="{FF2B5EF4-FFF2-40B4-BE49-F238E27FC236}">
                      <a16:creationId xmlns:a16="http://schemas.microsoft.com/office/drawing/2014/main" id="{7C5A22C7-895A-91F5-70CA-8438DCD9336A}"/>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 name="Freeform 140">
                  <a:extLst>
                    <a:ext uri="{FF2B5EF4-FFF2-40B4-BE49-F238E27FC236}">
                      <a16:creationId xmlns:a16="http://schemas.microsoft.com/office/drawing/2014/main" id="{570FD010-2AF3-ED56-DA8D-8B9391F54166}"/>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2" name="Freeform 141">
                  <a:extLst>
                    <a:ext uri="{FF2B5EF4-FFF2-40B4-BE49-F238E27FC236}">
                      <a16:creationId xmlns:a16="http://schemas.microsoft.com/office/drawing/2014/main" id="{EE84A794-DA9D-3082-1D8C-BD32FF4022EF}"/>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3" name="Freeform 142">
                  <a:extLst>
                    <a:ext uri="{FF2B5EF4-FFF2-40B4-BE49-F238E27FC236}">
                      <a16:creationId xmlns:a16="http://schemas.microsoft.com/office/drawing/2014/main" id="{D9FBC7BA-7EDC-7DD3-8879-FA4E20741AD4}"/>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4" name="Freeform 143">
                  <a:extLst>
                    <a:ext uri="{FF2B5EF4-FFF2-40B4-BE49-F238E27FC236}">
                      <a16:creationId xmlns:a16="http://schemas.microsoft.com/office/drawing/2014/main" id="{1A8452CA-F3D9-6D0A-4DFC-66564D883749}"/>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5" name="Freeform 144">
                  <a:extLst>
                    <a:ext uri="{FF2B5EF4-FFF2-40B4-BE49-F238E27FC236}">
                      <a16:creationId xmlns:a16="http://schemas.microsoft.com/office/drawing/2014/main" id="{8170ED81-E6CD-12E4-42FF-D58BE9776EF4}"/>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6" name="Freeform 145">
                  <a:extLst>
                    <a:ext uri="{FF2B5EF4-FFF2-40B4-BE49-F238E27FC236}">
                      <a16:creationId xmlns:a16="http://schemas.microsoft.com/office/drawing/2014/main" id="{15197015-6EC7-6E7F-1E77-4BE4C8B32466}"/>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7" name="Freeform 146">
                  <a:extLst>
                    <a:ext uri="{FF2B5EF4-FFF2-40B4-BE49-F238E27FC236}">
                      <a16:creationId xmlns:a16="http://schemas.microsoft.com/office/drawing/2014/main" id="{8656F5FB-4A83-23C1-9921-AF46E529E4D8}"/>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8" name="Freeform 147">
                  <a:extLst>
                    <a:ext uri="{FF2B5EF4-FFF2-40B4-BE49-F238E27FC236}">
                      <a16:creationId xmlns:a16="http://schemas.microsoft.com/office/drawing/2014/main" id="{F6A78AE1-FFE2-4295-21FF-0CC5587C8032}"/>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9" name="Freeform 148">
                  <a:extLst>
                    <a:ext uri="{FF2B5EF4-FFF2-40B4-BE49-F238E27FC236}">
                      <a16:creationId xmlns:a16="http://schemas.microsoft.com/office/drawing/2014/main" id="{D7ABEA62-7A62-3E15-EF27-84C06AC16EBD}"/>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0" name="Freeform 149">
                  <a:extLst>
                    <a:ext uri="{FF2B5EF4-FFF2-40B4-BE49-F238E27FC236}">
                      <a16:creationId xmlns:a16="http://schemas.microsoft.com/office/drawing/2014/main" id="{31417894-C23C-D28C-976C-8BD6394D024F}"/>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1" name="Oval 150">
                  <a:extLst>
                    <a:ext uri="{FF2B5EF4-FFF2-40B4-BE49-F238E27FC236}">
                      <a16:creationId xmlns:a16="http://schemas.microsoft.com/office/drawing/2014/main" id="{70C2623C-F117-C77A-6744-6698324202B5}"/>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2" name="Oval 151">
                  <a:extLst>
                    <a:ext uri="{FF2B5EF4-FFF2-40B4-BE49-F238E27FC236}">
                      <a16:creationId xmlns:a16="http://schemas.microsoft.com/office/drawing/2014/main" id="{2947C3DB-B94B-56E3-B8AC-A457A2B9AAF1}"/>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34" name="Picture 152">
                  <a:extLst>
                    <a:ext uri="{FF2B5EF4-FFF2-40B4-BE49-F238E27FC236}">
                      <a16:creationId xmlns:a16="http://schemas.microsoft.com/office/drawing/2014/main" id="{4379006B-3833-8231-A2AB-C250F053D0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3">
                  <a:extLst>
                    <a:ext uri="{FF2B5EF4-FFF2-40B4-BE49-F238E27FC236}">
                      <a16:creationId xmlns:a16="http://schemas.microsoft.com/office/drawing/2014/main" id="{98D6AFDF-C6D4-241E-DFBB-0DBE23E913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7">
                  <a:extLst>
                    <a:ext uri="{FF2B5EF4-FFF2-40B4-BE49-F238E27FC236}">
                      <a16:creationId xmlns:a16="http://schemas.microsoft.com/office/drawing/2014/main" id="{F45132EB-E050-EE6A-668B-9FDFC06FD4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159">
                  <a:extLst>
                    <a:ext uri="{FF2B5EF4-FFF2-40B4-BE49-F238E27FC236}">
                      <a16:creationId xmlns:a16="http://schemas.microsoft.com/office/drawing/2014/main" id="{6856E1FD-E1A6-9825-615A-7B00834AF561}"/>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8" name="Freeform 160">
                  <a:extLst>
                    <a:ext uri="{FF2B5EF4-FFF2-40B4-BE49-F238E27FC236}">
                      <a16:creationId xmlns:a16="http://schemas.microsoft.com/office/drawing/2014/main" id="{A0ADD371-F16D-671A-9C62-039A81BB0729}"/>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39" name="Freeform 161">
                  <a:extLst>
                    <a:ext uri="{FF2B5EF4-FFF2-40B4-BE49-F238E27FC236}">
                      <a16:creationId xmlns:a16="http://schemas.microsoft.com/office/drawing/2014/main" id="{6847A336-EBC2-7552-DD4A-F6D5C47A07D6}"/>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0" name="Freeform 162">
                  <a:extLst>
                    <a:ext uri="{FF2B5EF4-FFF2-40B4-BE49-F238E27FC236}">
                      <a16:creationId xmlns:a16="http://schemas.microsoft.com/office/drawing/2014/main" id="{6C9E5183-345C-D884-BBD5-D8BCEE5CEDEA}"/>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1" name="Freeform 163">
                  <a:extLst>
                    <a:ext uri="{FF2B5EF4-FFF2-40B4-BE49-F238E27FC236}">
                      <a16:creationId xmlns:a16="http://schemas.microsoft.com/office/drawing/2014/main" id="{B4B2E084-B218-B842-98D9-7251E552C593}"/>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2" name="Freeform 164">
                  <a:extLst>
                    <a:ext uri="{FF2B5EF4-FFF2-40B4-BE49-F238E27FC236}">
                      <a16:creationId xmlns:a16="http://schemas.microsoft.com/office/drawing/2014/main" id="{C67035AC-FC3A-ED54-9B55-1758DD728F7A}"/>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3" name="Freeform 165">
                  <a:extLst>
                    <a:ext uri="{FF2B5EF4-FFF2-40B4-BE49-F238E27FC236}">
                      <a16:creationId xmlns:a16="http://schemas.microsoft.com/office/drawing/2014/main" id="{413C162B-8FA4-C575-3A4B-A628D8E2E696}"/>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4" name="Freeform 166">
                  <a:extLst>
                    <a:ext uri="{FF2B5EF4-FFF2-40B4-BE49-F238E27FC236}">
                      <a16:creationId xmlns:a16="http://schemas.microsoft.com/office/drawing/2014/main" id="{9A40739D-C1FB-703C-D193-CF667726555E}"/>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5" name="Freeform 167">
                  <a:extLst>
                    <a:ext uri="{FF2B5EF4-FFF2-40B4-BE49-F238E27FC236}">
                      <a16:creationId xmlns:a16="http://schemas.microsoft.com/office/drawing/2014/main" id="{88E03E84-AFD0-1E11-52AB-62AB24FD3EB2}"/>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6" name="Freeform 168">
                  <a:extLst>
                    <a:ext uri="{FF2B5EF4-FFF2-40B4-BE49-F238E27FC236}">
                      <a16:creationId xmlns:a16="http://schemas.microsoft.com/office/drawing/2014/main" id="{171E1DBA-38C9-40DB-F736-6BD736079D77}"/>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7" name="Freeform 169">
                  <a:extLst>
                    <a:ext uri="{FF2B5EF4-FFF2-40B4-BE49-F238E27FC236}">
                      <a16:creationId xmlns:a16="http://schemas.microsoft.com/office/drawing/2014/main" id="{B4DB5D73-2493-C5AC-CD30-7DE4B990AA3E}"/>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8" name="Freeform 170">
                  <a:extLst>
                    <a:ext uri="{FF2B5EF4-FFF2-40B4-BE49-F238E27FC236}">
                      <a16:creationId xmlns:a16="http://schemas.microsoft.com/office/drawing/2014/main" id="{C41AA2E2-1E6A-FFE6-46D0-C98FC4B10389}"/>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49" name="Freeform 171">
                  <a:extLst>
                    <a:ext uri="{FF2B5EF4-FFF2-40B4-BE49-F238E27FC236}">
                      <a16:creationId xmlns:a16="http://schemas.microsoft.com/office/drawing/2014/main" id="{F8538DA2-3777-CAAC-960B-D9B265196866}"/>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0" name="Freeform 172">
                  <a:extLst>
                    <a:ext uri="{FF2B5EF4-FFF2-40B4-BE49-F238E27FC236}">
                      <a16:creationId xmlns:a16="http://schemas.microsoft.com/office/drawing/2014/main" id="{C88F15BF-4F76-E664-514D-44A5068DCDA0}"/>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1" name="Freeform 173">
                  <a:extLst>
                    <a:ext uri="{FF2B5EF4-FFF2-40B4-BE49-F238E27FC236}">
                      <a16:creationId xmlns:a16="http://schemas.microsoft.com/office/drawing/2014/main" id="{235F9FA4-AE25-5154-5730-4E574293585E}"/>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2" name="Rectangle 174">
                  <a:extLst>
                    <a:ext uri="{FF2B5EF4-FFF2-40B4-BE49-F238E27FC236}">
                      <a16:creationId xmlns:a16="http://schemas.microsoft.com/office/drawing/2014/main" id="{7B1F2AA4-FF9E-43F2-4534-C8149186473E}"/>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3" name="Freeform 175">
                  <a:extLst>
                    <a:ext uri="{FF2B5EF4-FFF2-40B4-BE49-F238E27FC236}">
                      <a16:creationId xmlns:a16="http://schemas.microsoft.com/office/drawing/2014/main" id="{D699DFC7-B981-D60A-90C9-4F291D35FC08}"/>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4" name="Freeform 176">
                  <a:extLst>
                    <a:ext uri="{FF2B5EF4-FFF2-40B4-BE49-F238E27FC236}">
                      <a16:creationId xmlns:a16="http://schemas.microsoft.com/office/drawing/2014/main" id="{82A93E5E-D095-0982-C7BC-56D59332A9C3}"/>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5" name="Freeform 177">
                  <a:extLst>
                    <a:ext uri="{FF2B5EF4-FFF2-40B4-BE49-F238E27FC236}">
                      <a16:creationId xmlns:a16="http://schemas.microsoft.com/office/drawing/2014/main" id="{2639CE45-D496-289B-D4A6-68325954C3E3}"/>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6" name="Freeform 178">
                  <a:extLst>
                    <a:ext uri="{FF2B5EF4-FFF2-40B4-BE49-F238E27FC236}">
                      <a16:creationId xmlns:a16="http://schemas.microsoft.com/office/drawing/2014/main" id="{8FA70AE1-0878-E3F2-3A6F-BAD42185B594}"/>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7" name="Freeform 179">
                  <a:extLst>
                    <a:ext uri="{FF2B5EF4-FFF2-40B4-BE49-F238E27FC236}">
                      <a16:creationId xmlns:a16="http://schemas.microsoft.com/office/drawing/2014/main" id="{56C75F97-9081-1264-FCDD-D9A72A1C6028}"/>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8" name="Freeform 180">
                  <a:extLst>
                    <a:ext uri="{FF2B5EF4-FFF2-40B4-BE49-F238E27FC236}">
                      <a16:creationId xmlns:a16="http://schemas.microsoft.com/office/drawing/2014/main" id="{78DC8FFF-01EA-DD85-257C-17D789261372}"/>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59" name="Freeform 181">
                  <a:extLst>
                    <a:ext uri="{FF2B5EF4-FFF2-40B4-BE49-F238E27FC236}">
                      <a16:creationId xmlns:a16="http://schemas.microsoft.com/office/drawing/2014/main" id="{FBACEC28-B3D3-9B1C-41BA-776E306A76D1}"/>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0" name="Freeform 182">
                  <a:extLst>
                    <a:ext uri="{FF2B5EF4-FFF2-40B4-BE49-F238E27FC236}">
                      <a16:creationId xmlns:a16="http://schemas.microsoft.com/office/drawing/2014/main" id="{936861CB-F986-1C6F-ABE8-6DC2EB08DE0D}"/>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1" name="Freeform 183">
                  <a:extLst>
                    <a:ext uri="{FF2B5EF4-FFF2-40B4-BE49-F238E27FC236}">
                      <a16:creationId xmlns:a16="http://schemas.microsoft.com/office/drawing/2014/main" id="{B69187A9-06E0-CF6F-26A3-CA5103742E42}"/>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2" name="Freeform 184">
                  <a:extLst>
                    <a:ext uri="{FF2B5EF4-FFF2-40B4-BE49-F238E27FC236}">
                      <a16:creationId xmlns:a16="http://schemas.microsoft.com/office/drawing/2014/main" id="{C1CCDF60-2FF1-4BCC-7C99-D629F04A4734}"/>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3" name="Freeform 185">
                  <a:extLst>
                    <a:ext uri="{FF2B5EF4-FFF2-40B4-BE49-F238E27FC236}">
                      <a16:creationId xmlns:a16="http://schemas.microsoft.com/office/drawing/2014/main" id="{97FE3DBC-E8A2-4C55-1D3B-BC7FEA39D847}"/>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4" name="Freeform 186">
                  <a:extLst>
                    <a:ext uri="{FF2B5EF4-FFF2-40B4-BE49-F238E27FC236}">
                      <a16:creationId xmlns:a16="http://schemas.microsoft.com/office/drawing/2014/main" id="{DE22FB63-191D-9F6B-6177-E7F8550894F7}"/>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5" name="Freeform 187">
                  <a:extLst>
                    <a:ext uri="{FF2B5EF4-FFF2-40B4-BE49-F238E27FC236}">
                      <a16:creationId xmlns:a16="http://schemas.microsoft.com/office/drawing/2014/main" id="{CB406148-8217-A7BC-0C14-946217C05DD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6" name="Freeform 188">
                  <a:extLst>
                    <a:ext uri="{FF2B5EF4-FFF2-40B4-BE49-F238E27FC236}">
                      <a16:creationId xmlns:a16="http://schemas.microsoft.com/office/drawing/2014/main" id="{3C02DFFF-2BB8-3E4E-4A9A-57794398F930}"/>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7" name="Freeform 189">
                  <a:extLst>
                    <a:ext uri="{FF2B5EF4-FFF2-40B4-BE49-F238E27FC236}">
                      <a16:creationId xmlns:a16="http://schemas.microsoft.com/office/drawing/2014/main" id="{B7C5BBA9-C47F-9FB8-B4D6-E8FFF3F9626B}"/>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8" name="Freeform 190">
                  <a:extLst>
                    <a:ext uri="{FF2B5EF4-FFF2-40B4-BE49-F238E27FC236}">
                      <a16:creationId xmlns:a16="http://schemas.microsoft.com/office/drawing/2014/main" id="{5C6CAA02-4B8A-3348-1903-F32AB86AFDF7}"/>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69" name="Freeform 191">
                  <a:extLst>
                    <a:ext uri="{FF2B5EF4-FFF2-40B4-BE49-F238E27FC236}">
                      <a16:creationId xmlns:a16="http://schemas.microsoft.com/office/drawing/2014/main" id="{94283C48-A8B9-3AE1-410D-7F08A335B543}"/>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0" name="Freeform 192">
                  <a:extLst>
                    <a:ext uri="{FF2B5EF4-FFF2-40B4-BE49-F238E27FC236}">
                      <a16:creationId xmlns:a16="http://schemas.microsoft.com/office/drawing/2014/main" id="{298D1372-6FED-67FA-9A33-D637CF151660}"/>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1" name="Freeform 193">
                  <a:extLst>
                    <a:ext uri="{FF2B5EF4-FFF2-40B4-BE49-F238E27FC236}">
                      <a16:creationId xmlns:a16="http://schemas.microsoft.com/office/drawing/2014/main" id="{1001FB23-3632-46ED-AA97-6A404BCCCC03}"/>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2" name="Freeform 194">
                  <a:extLst>
                    <a:ext uri="{FF2B5EF4-FFF2-40B4-BE49-F238E27FC236}">
                      <a16:creationId xmlns:a16="http://schemas.microsoft.com/office/drawing/2014/main" id="{DC160DA4-DE83-2ACF-8765-18F0132D7343}"/>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3" name="Freeform 195">
                  <a:extLst>
                    <a:ext uri="{FF2B5EF4-FFF2-40B4-BE49-F238E27FC236}">
                      <a16:creationId xmlns:a16="http://schemas.microsoft.com/office/drawing/2014/main" id="{D27968A9-3131-7B04-62E1-E1731723740F}"/>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4" name="Freeform 196">
                  <a:extLst>
                    <a:ext uri="{FF2B5EF4-FFF2-40B4-BE49-F238E27FC236}">
                      <a16:creationId xmlns:a16="http://schemas.microsoft.com/office/drawing/2014/main" id="{3FD1D5CA-F4A4-D8F7-DD3D-058F14C0D655}"/>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5" name="Freeform 197">
                  <a:extLst>
                    <a:ext uri="{FF2B5EF4-FFF2-40B4-BE49-F238E27FC236}">
                      <a16:creationId xmlns:a16="http://schemas.microsoft.com/office/drawing/2014/main" id="{F032D593-7109-05BB-2B06-79154B959D58}"/>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6" name="Freeform 198">
                  <a:extLst>
                    <a:ext uri="{FF2B5EF4-FFF2-40B4-BE49-F238E27FC236}">
                      <a16:creationId xmlns:a16="http://schemas.microsoft.com/office/drawing/2014/main" id="{35654565-C0E6-6429-1B6C-D2C46A8CDCF7}"/>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7" name="Freeform 199">
                  <a:extLst>
                    <a:ext uri="{FF2B5EF4-FFF2-40B4-BE49-F238E27FC236}">
                      <a16:creationId xmlns:a16="http://schemas.microsoft.com/office/drawing/2014/main" id="{5AB3DE5B-9616-FA4F-2B88-F1DCF58BBAD8}"/>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8" name="Freeform 200">
                  <a:extLst>
                    <a:ext uri="{FF2B5EF4-FFF2-40B4-BE49-F238E27FC236}">
                      <a16:creationId xmlns:a16="http://schemas.microsoft.com/office/drawing/2014/main" id="{FEBBE4F8-F2A2-EC51-E90D-5BC1E49022F9}"/>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79" name="Freeform 201">
                  <a:extLst>
                    <a:ext uri="{FF2B5EF4-FFF2-40B4-BE49-F238E27FC236}">
                      <a16:creationId xmlns:a16="http://schemas.microsoft.com/office/drawing/2014/main" id="{DFCA651E-BD86-2A66-3D3D-4B565EC43DF4}"/>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0" name="Freeform 202">
                  <a:extLst>
                    <a:ext uri="{FF2B5EF4-FFF2-40B4-BE49-F238E27FC236}">
                      <a16:creationId xmlns:a16="http://schemas.microsoft.com/office/drawing/2014/main" id="{4FDDEC6B-CD95-D1E2-8A82-439054161F7F}"/>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1" name="Freeform 203">
                  <a:extLst>
                    <a:ext uri="{FF2B5EF4-FFF2-40B4-BE49-F238E27FC236}">
                      <a16:creationId xmlns:a16="http://schemas.microsoft.com/office/drawing/2014/main" id="{A65563D7-68CB-B4A6-063F-CFD2B1011EBF}"/>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2" name="Freeform 204">
                  <a:extLst>
                    <a:ext uri="{FF2B5EF4-FFF2-40B4-BE49-F238E27FC236}">
                      <a16:creationId xmlns:a16="http://schemas.microsoft.com/office/drawing/2014/main" id="{364A0089-FE33-7106-20D0-21B42F9DE432}"/>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3" name="Freeform 205">
                  <a:extLst>
                    <a:ext uri="{FF2B5EF4-FFF2-40B4-BE49-F238E27FC236}">
                      <a16:creationId xmlns:a16="http://schemas.microsoft.com/office/drawing/2014/main" id="{17A627E6-2B2F-6B5C-646F-003739D99A42}"/>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4" name="Freeform 206">
                  <a:extLst>
                    <a:ext uri="{FF2B5EF4-FFF2-40B4-BE49-F238E27FC236}">
                      <a16:creationId xmlns:a16="http://schemas.microsoft.com/office/drawing/2014/main" id="{6E7F49B4-4E1B-6816-077D-4DC57A86A71E}"/>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5" name="Freeform 207">
                  <a:extLst>
                    <a:ext uri="{FF2B5EF4-FFF2-40B4-BE49-F238E27FC236}">
                      <a16:creationId xmlns:a16="http://schemas.microsoft.com/office/drawing/2014/main" id="{B41B0D7E-3018-1E8F-A6FB-D6CA6A0E0FDC}"/>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6" name="Freeform 208">
                  <a:extLst>
                    <a:ext uri="{FF2B5EF4-FFF2-40B4-BE49-F238E27FC236}">
                      <a16:creationId xmlns:a16="http://schemas.microsoft.com/office/drawing/2014/main" id="{BF8A8D75-4A17-F711-ED8E-A5A6CA1178D6}"/>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7" name="Freeform 209">
                  <a:extLst>
                    <a:ext uri="{FF2B5EF4-FFF2-40B4-BE49-F238E27FC236}">
                      <a16:creationId xmlns:a16="http://schemas.microsoft.com/office/drawing/2014/main" id="{9949556D-6AAA-AF7A-6737-E576D7ECC321}"/>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8" name="Freeform 210">
                  <a:extLst>
                    <a:ext uri="{FF2B5EF4-FFF2-40B4-BE49-F238E27FC236}">
                      <a16:creationId xmlns:a16="http://schemas.microsoft.com/office/drawing/2014/main" id="{46540F0A-DA07-896D-4490-AA743F6784B4}"/>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89" name="Freeform 211">
                  <a:extLst>
                    <a:ext uri="{FF2B5EF4-FFF2-40B4-BE49-F238E27FC236}">
                      <a16:creationId xmlns:a16="http://schemas.microsoft.com/office/drawing/2014/main" id="{0B5077E5-FFFE-FF14-7944-F4C349E846DB}"/>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0" name="Freeform 212">
                  <a:extLst>
                    <a:ext uri="{FF2B5EF4-FFF2-40B4-BE49-F238E27FC236}">
                      <a16:creationId xmlns:a16="http://schemas.microsoft.com/office/drawing/2014/main" id="{3B93C2CD-6736-A69B-0D29-0B4495B972F6}"/>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1" name="Freeform 213">
                  <a:extLst>
                    <a:ext uri="{FF2B5EF4-FFF2-40B4-BE49-F238E27FC236}">
                      <a16:creationId xmlns:a16="http://schemas.microsoft.com/office/drawing/2014/main" id="{AE917EB9-A8DB-CD42-4BC1-FFA8F867148B}"/>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2" name="Freeform 214">
                  <a:extLst>
                    <a:ext uri="{FF2B5EF4-FFF2-40B4-BE49-F238E27FC236}">
                      <a16:creationId xmlns:a16="http://schemas.microsoft.com/office/drawing/2014/main" id="{8DB9ED3C-FAC3-4541-5904-C357EE647A05}"/>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3" name="Freeform 215">
                  <a:extLst>
                    <a:ext uri="{FF2B5EF4-FFF2-40B4-BE49-F238E27FC236}">
                      <a16:creationId xmlns:a16="http://schemas.microsoft.com/office/drawing/2014/main" id="{3450BDA3-13A9-6B04-BA50-F7A92EE777BD}"/>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4" name="Freeform 216">
                  <a:extLst>
                    <a:ext uri="{FF2B5EF4-FFF2-40B4-BE49-F238E27FC236}">
                      <a16:creationId xmlns:a16="http://schemas.microsoft.com/office/drawing/2014/main" id="{A26DE0FC-1F3E-4D71-5AB9-D2615FE80A3B}"/>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5" name="Freeform 217">
                  <a:extLst>
                    <a:ext uri="{FF2B5EF4-FFF2-40B4-BE49-F238E27FC236}">
                      <a16:creationId xmlns:a16="http://schemas.microsoft.com/office/drawing/2014/main" id="{CEC4BCF3-539C-38AC-916F-D88F53B94C66}"/>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6" name="Freeform 218">
                  <a:extLst>
                    <a:ext uri="{FF2B5EF4-FFF2-40B4-BE49-F238E27FC236}">
                      <a16:creationId xmlns:a16="http://schemas.microsoft.com/office/drawing/2014/main" id="{4E6B5ED3-2E8A-D070-3DD7-5E1CADC01949}"/>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7" name="Freeform 219">
                  <a:extLst>
                    <a:ext uri="{FF2B5EF4-FFF2-40B4-BE49-F238E27FC236}">
                      <a16:creationId xmlns:a16="http://schemas.microsoft.com/office/drawing/2014/main" id="{10064B03-9B98-280A-D01A-A24A72B939C0}"/>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8" name="Freeform 220">
                  <a:extLst>
                    <a:ext uri="{FF2B5EF4-FFF2-40B4-BE49-F238E27FC236}">
                      <a16:creationId xmlns:a16="http://schemas.microsoft.com/office/drawing/2014/main" id="{9367FE26-864F-657A-1A49-E7A7DB16B115}"/>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99" name="Freeform 221">
                  <a:extLst>
                    <a:ext uri="{FF2B5EF4-FFF2-40B4-BE49-F238E27FC236}">
                      <a16:creationId xmlns:a16="http://schemas.microsoft.com/office/drawing/2014/main" id="{67B8CC6E-7D6C-CF60-9718-2A95F39598B3}"/>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0" name="Freeform 222">
                  <a:extLst>
                    <a:ext uri="{FF2B5EF4-FFF2-40B4-BE49-F238E27FC236}">
                      <a16:creationId xmlns:a16="http://schemas.microsoft.com/office/drawing/2014/main" id="{7C9CD15B-A7A2-AC05-8ACB-754562675F99}"/>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1" name="Freeform 223">
                  <a:extLst>
                    <a:ext uri="{FF2B5EF4-FFF2-40B4-BE49-F238E27FC236}">
                      <a16:creationId xmlns:a16="http://schemas.microsoft.com/office/drawing/2014/main" id="{59632BE2-99A5-D428-EEFF-CB2E9E34F56E}"/>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2" name="Freeform 224">
                  <a:extLst>
                    <a:ext uri="{FF2B5EF4-FFF2-40B4-BE49-F238E27FC236}">
                      <a16:creationId xmlns:a16="http://schemas.microsoft.com/office/drawing/2014/main" id="{C10B3CB7-D6A6-CDA5-0806-A90851E837C9}"/>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3" name="Freeform 225">
                  <a:extLst>
                    <a:ext uri="{FF2B5EF4-FFF2-40B4-BE49-F238E27FC236}">
                      <a16:creationId xmlns:a16="http://schemas.microsoft.com/office/drawing/2014/main" id="{BC607AE0-3EDC-6424-03FE-BBE5921E0193}"/>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4" name="Freeform 226">
                  <a:extLst>
                    <a:ext uri="{FF2B5EF4-FFF2-40B4-BE49-F238E27FC236}">
                      <a16:creationId xmlns:a16="http://schemas.microsoft.com/office/drawing/2014/main" id="{174944D2-E609-9907-D827-AFED3DFCD4DE}"/>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5" name="Freeform 227">
                  <a:extLst>
                    <a:ext uri="{FF2B5EF4-FFF2-40B4-BE49-F238E27FC236}">
                      <a16:creationId xmlns:a16="http://schemas.microsoft.com/office/drawing/2014/main" id="{D0D5525C-C373-DF43-DB69-359E19106D1F}"/>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6" name="Freeform 228">
                  <a:extLst>
                    <a:ext uri="{FF2B5EF4-FFF2-40B4-BE49-F238E27FC236}">
                      <a16:creationId xmlns:a16="http://schemas.microsoft.com/office/drawing/2014/main" id="{6F6B3706-D8E2-5784-EE2D-0B8A11A08742}"/>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7" name="Freeform 229">
                  <a:extLst>
                    <a:ext uri="{FF2B5EF4-FFF2-40B4-BE49-F238E27FC236}">
                      <a16:creationId xmlns:a16="http://schemas.microsoft.com/office/drawing/2014/main" id="{9D0FCB1E-91DA-FDAC-B056-A2BE18A9359D}"/>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8" name="Freeform 230">
                  <a:extLst>
                    <a:ext uri="{FF2B5EF4-FFF2-40B4-BE49-F238E27FC236}">
                      <a16:creationId xmlns:a16="http://schemas.microsoft.com/office/drawing/2014/main" id="{487F5477-2968-D962-9F21-0D32FF4380D7}"/>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09" name="Freeform 231">
                  <a:extLst>
                    <a:ext uri="{FF2B5EF4-FFF2-40B4-BE49-F238E27FC236}">
                      <a16:creationId xmlns:a16="http://schemas.microsoft.com/office/drawing/2014/main" id="{9723A693-162A-FF70-8052-C2B260D7AEE9}"/>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0" name="Freeform 232">
                  <a:extLst>
                    <a:ext uri="{FF2B5EF4-FFF2-40B4-BE49-F238E27FC236}">
                      <a16:creationId xmlns:a16="http://schemas.microsoft.com/office/drawing/2014/main" id="{DCC77917-6425-FA14-1BAD-B77E33D7AFBC}"/>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1" name="Freeform 233">
                  <a:extLst>
                    <a:ext uri="{FF2B5EF4-FFF2-40B4-BE49-F238E27FC236}">
                      <a16:creationId xmlns:a16="http://schemas.microsoft.com/office/drawing/2014/main" id="{B43A4DB9-9DA0-9841-25DF-2B97D863144D}"/>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2" name="Freeform 234">
                  <a:extLst>
                    <a:ext uri="{FF2B5EF4-FFF2-40B4-BE49-F238E27FC236}">
                      <a16:creationId xmlns:a16="http://schemas.microsoft.com/office/drawing/2014/main" id="{7A17F84D-F367-29EB-413D-7458F847D9BC}"/>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3" name="Freeform 235">
                  <a:extLst>
                    <a:ext uri="{FF2B5EF4-FFF2-40B4-BE49-F238E27FC236}">
                      <a16:creationId xmlns:a16="http://schemas.microsoft.com/office/drawing/2014/main" id="{7A7715A4-9EE9-6D14-D825-F85EC22A68A8}"/>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4" name="Freeform 236">
                  <a:extLst>
                    <a:ext uri="{FF2B5EF4-FFF2-40B4-BE49-F238E27FC236}">
                      <a16:creationId xmlns:a16="http://schemas.microsoft.com/office/drawing/2014/main" id="{7B34828C-C844-F1BA-DA9B-C5FC554D424B}"/>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5" name="Freeform 237">
                  <a:extLst>
                    <a:ext uri="{FF2B5EF4-FFF2-40B4-BE49-F238E27FC236}">
                      <a16:creationId xmlns:a16="http://schemas.microsoft.com/office/drawing/2014/main" id="{2EB058C4-3346-1241-7BE8-6C0686F5B944}"/>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6" name="Freeform 238">
                  <a:extLst>
                    <a:ext uri="{FF2B5EF4-FFF2-40B4-BE49-F238E27FC236}">
                      <a16:creationId xmlns:a16="http://schemas.microsoft.com/office/drawing/2014/main" id="{7CB32737-ED15-E965-3768-133D669FF137}"/>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7" name="Freeform 239">
                  <a:extLst>
                    <a:ext uri="{FF2B5EF4-FFF2-40B4-BE49-F238E27FC236}">
                      <a16:creationId xmlns:a16="http://schemas.microsoft.com/office/drawing/2014/main" id="{0662AC1A-7E52-CBCF-EEC3-FC4DBF245462}"/>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8" name="Freeform 240">
                  <a:extLst>
                    <a:ext uri="{FF2B5EF4-FFF2-40B4-BE49-F238E27FC236}">
                      <a16:creationId xmlns:a16="http://schemas.microsoft.com/office/drawing/2014/main" id="{26C6CF23-2D3A-16B2-288B-739BFFE3ED08}"/>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19" name="Freeform 241">
                  <a:extLst>
                    <a:ext uri="{FF2B5EF4-FFF2-40B4-BE49-F238E27FC236}">
                      <a16:creationId xmlns:a16="http://schemas.microsoft.com/office/drawing/2014/main" id="{2E9248BD-C92F-C728-4A93-9E947E994502}"/>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0" name="Freeform 242">
                  <a:extLst>
                    <a:ext uri="{FF2B5EF4-FFF2-40B4-BE49-F238E27FC236}">
                      <a16:creationId xmlns:a16="http://schemas.microsoft.com/office/drawing/2014/main" id="{45C1C738-CDA2-BF2E-68EB-7BC63AC8E471}"/>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1" name="Freeform 243">
                  <a:extLst>
                    <a:ext uri="{FF2B5EF4-FFF2-40B4-BE49-F238E27FC236}">
                      <a16:creationId xmlns:a16="http://schemas.microsoft.com/office/drawing/2014/main" id="{99EC067A-439B-04FF-4E69-CA6CEE2A8C1C}"/>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2" name="Freeform 244">
                  <a:extLst>
                    <a:ext uri="{FF2B5EF4-FFF2-40B4-BE49-F238E27FC236}">
                      <a16:creationId xmlns:a16="http://schemas.microsoft.com/office/drawing/2014/main" id="{501D43C1-60CC-B271-A550-B94CFDC1D2CC}"/>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3" name="Freeform 245">
                  <a:extLst>
                    <a:ext uri="{FF2B5EF4-FFF2-40B4-BE49-F238E27FC236}">
                      <a16:creationId xmlns:a16="http://schemas.microsoft.com/office/drawing/2014/main" id="{58B57241-3122-310F-D004-989D70E189AD}"/>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4" name="Freeform 246">
                  <a:extLst>
                    <a:ext uri="{FF2B5EF4-FFF2-40B4-BE49-F238E27FC236}">
                      <a16:creationId xmlns:a16="http://schemas.microsoft.com/office/drawing/2014/main" id="{8ACA9E4D-C951-26AC-D958-79D5B7A5869E}"/>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5" name="Freeform 247">
                  <a:extLst>
                    <a:ext uri="{FF2B5EF4-FFF2-40B4-BE49-F238E27FC236}">
                      <a16:creationId xmlns:a16="http://schemas.microsoft.com/office/drawing/2014/main" id="{9B4407C0-568C-7B8F-D6E8-B0132A6C7416}"/>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6" name="Freeform 248">
                  <a:extLst>
                    <a:ext uri="{FF2B5EF4-FFF2-40B4-BE49-F238E27FC236}">
                      <a16:creationId xmlns:a16="http://schemas.microsoft.com/office/drawing/2014/main" id="{2D3CB19F-E0AE-AE92-A311-B947E63542C6}"/>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7" name="Freeform 249">
                  <a:extLst>
                    <a:ext uri="{FF2B5EF4-FFF2-40B4-BE49-F238E27FC236}">
                      <a16:creationId xmlns:a16="http://schemas.microsoft.com/office/drawing/2014/main" id="{0023AF5B-8110-BFB5-303E-12FC7753373C}"/>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8" name="Freeform 250">
                  <a:extLst>
                    <a:ext uri="{FF2B5EF4-FFF2-40B4-BE49-F238E27FC236}">
                      <a16:creationId xmlns:a16="http://schemas.microsoft.com/office/drawing/2014/main" id="{BC889434-D792-03C4-62A7-2D161980756E}"/>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29" name="Freeform 251">
                  <a:extLst>
                    <a:ext uri="{FF2B5EF4-FFF2-40B4-BE49-F238E27FC236}">
                      <a16:creationId xmlns:a16="http://schemas.microsoft.com/office/drawing/2014/main" id="{C1CA72AD-42C1-71FA-93F2-5A9E5ED4412E}"/>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0" name="Freeform 252">
                  <a:extLst>
                    <a:ext uri="{FF2B5EF4-FFF2-40B4-BE49-F238E27FC236}">
                      <a16:creationId xmlns:a16="http://schemas.microsoft.com/office/drawing/2014/main" id="{52BA5C77-27A0-D91D-74FA-43EA9E33A39C}"/>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1" name="Freeform 253">
                  <a:extLst>
                    <a:ext uri="{FF2B5EF4-FFF2-40B4-BE49-F238E27FC236}">
                      <a16:creationId xmlns:a16="http://schemas.microsoft.com/office/drawing/2014/main" id="{BC86F6F5-E8E4-BB9E-77D1-348AA52FC0C1}"/>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2" name="Freeform 254">
                  <a:extLst>
                    <a:ext uri="{FF2B5EF4-FFF2-40B4-BE49-F238E27FC236}">
                      <a16:creationId xmlns:a16="http://schemas.microsoft.com/office/drawing/2014/main" id="{9666A63F-55A6-7B8F-AF45-9858E29DF9CD}"/>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3" name="Freeform 255">
                  <a:extLst>
                    <a:ext uri="{FF2B5EF4-FFF2-40B4-BE49-F238E27FC236}">
                      <a16:creationId xmlns:a16="http://schemas.microsoft.com/office/drawing/2014/main" id="{26021A2B-3709-F3EC-F650-D7CE0520F8A5}"/>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4" name="Freeform 256">
                  <a:extLst>
                    <a:ext uri="{FF2B5EF4-FFF2-40B4-BE49-F238E27FC236}">
                      <a16:creationId xmlns:a16="http://schemas.microsoft.com/office/drawing/2014/main" id="{32FDA111-AE61-0C10-2F0C-558480454055}"/>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5" name="Freeform 257">
                  <a:extLst>
                    <a:ext uri="{FF2B5EF4-FFF2-40B4-BE49-F238E27FC236}">
                      <a16:creationId xmlns:a16="http://schemas.microsoft.com/office/drawing/2014/main" id="{63C45DE5-900B-9516-9B7F-37DC82908725}"/>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6" name="Freeform 258">
                  <a:extLst>
                    <a:ext uri="{FF2B5EF4-FFF2-40B4-BE49-F238E27FC236}">
                      <a16:creationId xmlns:a16="http://schemas.microsoft.com/office/drawing/2014/main" id="{42A7510A-BAC8-FEFA-91E6-22C97289FC30}"/>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7" name="Freeform 259">
                  <a:extLst>
                    <a:ext uri="{FF2B5EF4-FFF2-40B4-BE49-F238E27FC236}">
                      <a16:creationId xmlns:a16="http://schemas.microsoft.com/office/drawing/2014/main" id="{5A031840-EA02-2C7D-223B-51A5F9E446E8}"/>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8" name="Freeform 260">
                  <a:extLst>
                    <a:ext uri="{FF2B5EF4-FFF2-40B4-BE49-F238E27FC236}">
                      <a16:creationId xmlns:a16="http://schemas.microsoft.com/office/drawing/2014/main" id="{7E2D8EBC-2BC1-2BBF-CC4A-2205DFD4BA7F}"/>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9" name="Freeform 261">
                  <a:extLst>
                    <a:ext uri="{FF2B5EF4-FFF2-40B4-BE49-F238E27FC236}">
                      <a16:creationId xmlns:a16="http://schemas.microsoft.com/office/drawing/2014/main" id="{D6047723-5003-957F-BD45-D2F5EA79F0CF}"/>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0" name="Freeform 262">
                  <a:extLst>
                    <a:ext uri="{FF2B5EF4-FFF2-40B4-BE49-F238E27FC236}">
                      <a16:creationId xmlns:a16="http://schemas.microsoft.com/office/drawing/2014/main" id="{8D6BD1D5-E304-F4F5-576D-EB1269EEABA5}"/>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1" name="Freeform 263">
                  <a:extLst>
                    <a:ext uri="{FF2B5EF4-FFF2-40B4-BE49-F238E27FC236}">
                      <a16:creationId xmlns:a16="http://schemas.microsoft.com/office/drawing/2014/main" id="{6D2AFF77-4044-5DD6-32B0-156718009425}"/>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2" name="Freeform 264">
                  <a:extLst>
                    <a:ext uri="{FF2B5EF4-FFF2-40B4-BE49-F238E27FC236}">
                      <a16:creationId xmlns:a16="http://schemas.microsoft.com/office/drawing/2014/main" id="{4DDA79C5-8A23-ABEB-052A-C1F74350AF6D}"/>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3" name="Freeform 265">
                  <a:extLst>
                    <a:ext uri="{FF2B5EF4-FFF2-40B4-BE49-F238E27FC236}">
                      <a16:creationId xmlns:a16="http://schemas.microsoft.com/office/drawing/2014/main" id="{6615EC11-29AA-3CD2-22A7-A784F8EE7985}"/>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4" name="Freeform 266">
                  <a:extLst>
                    <a:ext uri="{FF2B5EF4-FFF2-40B4-BE49-F238E27FC236}">
                      <a16:creationId xmlns:a16="http://schemas.microsoft.com/office/drawing/2014/main" id="{B5E64F68-848E-8ECA-D8ED-A0F293B9E1DE}"/>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5" name="Freeform 267">
                  <a:extLst>
                    <a:ext uri="{FF2B5EF4-FFF2-40B4-BE49-F238E27FC236}">
                      <a16:creationId xmlns:a16="http://schemas.microsoft.com/office/drawing/2014/main" id="{D11E5544-749B-0BD9-221F-A57F4498575F}"/>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46" name="Picture 268">
                  <a:extLst>
                    <a:ext uri="{FF2B5EF4-FFF2-40B4-BE49-F238E27FC236}">
                      <a16:creationId xmlns:a16="http://schemas.microsoft.com/office/drawing/2014/main" id="{D372E0F1-1C4F-EB2B-65A7-7039CEF871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269">
                  <a:extLst>
                    <a:ext uri="{FF2B5EF4-FFF2-40B4-BE49-F238E27FC236}">
                      <a16:creationId xmlns:a16="http://schemas.microsoft.com/office/drawing/2014/main" id="{68D3081F-64C8-D40F-2D2B-FB51528B13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270">
                  <a:extLst>
                    <a:ext uri="{FF2B5EF4-FFF2-40B4-BE49-F238E27FC236}">
                      <a16:creationId xmlns:a16="http://schemas.microsoft.com/office/drawing/2014/main" id="{5531B677-53D4-1726-3380-0462CCD3DCF1}"/>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9" name="Freeform 271">
                  <a:extLst>
                    <a:ext uri="{FF2B5EF4-FFF2-40B4-BE49-F238E27FC236}">
                      <a16:creationId xmlns:a16="http://schemas.microsoft.com/office/drawing/2014/main" id="{DECAD08F-2FA5-3F36-B11F-0ACDE0564A27}"/>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0" name="Freeform 272">
                  <a:extLst>
                    <a:ext uri="{FF2B5EF4-FFF2-40B4-BE49-F238E27FC236}">
                      <a16:creationId xmlns:a16="http://schemas.microsoft.com/office/drawing/2014/main" id="{0B310491-8FEC-D71D-8806-DD94D9396DC9}"/>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1" name="Freeform 273">
                  <a:extLst>
                    <a:ext uri="{FF2B5EF4-FFF2-40B4-BE49-F238E27FC236}">
                      <a16:creationId xmlns:a16="http://schemas.microsoft.com/office/drawing/2014/main" id="{B490DDF1-F59F-B40E-ACA9-B2D65BE6B86B}"/>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2" name="Freeform 274">
                  <a:extLst>
                    <a:ext uri="{FF2B5EF4-FFF2-40B4-BE49-F238E27FC236}">
                      <a16:creationId xmlns:a16="http://schemas.microsoft.com/office/drawing/2014/main" id="{A9948F57-0AA0-CAA8-21C3-8FCEA5047514}"/>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3" name="Freeform 275">
                  <a:extLst>
                    <a:ext uri="{FF2B5EF4-FFF2-40B4-BE49-F238E27FC236}">
                      <a16:creationId xmlns:a16="http://schemas.microsoft.com/office/drawing/2014/main" id="{794EFE17-474D-C88D-3538-C1DDE966AE79}"/>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4" name="Freeform 276">
                  <a:extLst>
                    <a:ext uri="{FF2B5EF4-FFF2-40B4-BE49-F238E27FC236}">
                      <a16:creationId xmlns:a16="http://schemas.microsoft.com/office/drawing/2014/main" id="{0AC5C62D-92BE-0302-E77E-46D36016283B}"/>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5" name="Freeform 277">
                  <a:extLst>
                    <a:ext uri="{FF2B5EF4-FFF2-40B4-BE49-F238E27FC236}">
                      <a16:creationId xmlns:a16="http://schemas.microsoft.com/office/drawing/2014/main" id="{3D8C9F6D-4E41-A9D9-2B3D-7F47D3EB4A60}"/>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6" name="Freeform 278">
                  <a:extLst>
                    <a:ext uri="{FF2B5EF4-FFF2-40B4-BE49-F238E27FC236}">
                      <a16:creationId xmlns:a16="http://schemas.microsoft.com/office/drawing/2014/main" id="{8A6E538B-2F72-7656-343C-A15B72C75D83}"/>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7" name="Freeform 279">
                  <a:extLst>
                    <a:ext uri="{FF2B5EF4-FFF2-40B4-BE49-F238E27FC236}">
                      <a16:creationId xmlns:a16="http://schemas.microsoft.com/office/drawing/2014/main" id="{A77484DA-B268-0772-4F3A-544D0242DCDB}"/>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8" name="Freeform 280">
                  <a:extLst>
                    <a:ext uri="{FF2B5EF4-FFF2-40B4-BE49-F238E27FC236}">
                      <a16:creationId xmlns:a16="http://schemas.microsoft.com/office/drawing/2014/main" id="{6E44B6DE-AE55-7685-92FC-C129A3047630}"/>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9" name="Freeform 281">
                  <a:extLst>
                    <a:ext uri="{FF2B5EF4-FFF2-40B4-BE49-F238E27FC236}">
                      <a16:creationId xmlns:a16="http://schemas.microsoft.com/office/drawing/2014/main" id="{A3AFA9BE-E552-12CC-C4CA-9437FB199E19}"/>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0" name="Freeform 282">
                  <a:extLst>
                    <a:ext uri="{FF2B5EF4-FFF2-40B4-BE49-F238E27FC236}">
                      <a16:creationId xmlns:a16="http://schemas.microsoft.com/office/drawing/2014/main" id="{C38598AA-6DAC-89D4-C619-74F2FF784B52}"/>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1" name="Freeform 283">
                  <a:extLst>
                    <a:ext uri="{FF2B5EF4-FFF2-40B4-BE49-F238E27FC236}">
                      <a16:creationId xmlns:a16="http://schemas.microsoft.com/office/drawing/2014/main" id="{E808E292-EFDF-8CC7-8FB5-284AAD3BB69D}"/>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62" name="Picture 284">
                  <a:extLst>
                    <a:ext uri="{FF2B5EF4-FFF2-40B4-BE49-F238E27FC236}">
                      <a16:creationId xmlns:a16="http://schemas.microsoft.com/office/drawing/2014/main" id="{3BC83423-F246-D578-3AB1-8A0624D6B5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285">
                  <a:extLst>
                    <a:ext uri="{FF2B5EF4-FFF2-40B4-BE49-F238E27FC236}">
                      <a16:creationId xmlns:a16="http://schemas.microsoft.com/office/drawing/2014/main" id="{5197E7EE-63F9-7769-9CA3-F51314424A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Freeform 286">
                  <a:extLst>
                    <a:ext uri="{FF2B5EF4-FFF2-40B4-BE49-F238E27FC236}">
                      <a16:creationId xmlns:a16="http://schemas.microsoft.com/office/drawing/2014/main" id="{FDE71CCD-5566-EB82-B8F4-9D2BBAA0ED94}"/>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5" name="Freeform 287">
                  <a:extLst>
                    <a:ext uri="{FF2B5EF4-FFF2-40B4-BE49-F238E27FC236}">
                      <a16:creationId xmlns:a16="http://schemas.microsoft.com/office/drawing/2014/main" id="{E3972BE8-59A9-E2F5-565C-ED0FF9C27D55}"/>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6" name="Freeform 288">
                  <a:extLst>
                    <a:ext uri="{FF2B5EF4-FFF2-40B4-BE49-F238E27FC236}">
                      <a16:creationId xmlns:a16="http://schemas.microsoft.com/office/drawing/2014/main" id="{1C513CA7-ED27-C2DE-1717-AA032C4D8379}"/>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7" name="Freeform 289">
                  <a:extLst>
                    <a:ext uri="{FF2B5EF4-FFF2-40B4-BE49-F238E27FC236}">
                      <a16:creationId xmlns:a16="http://schemas.microsoft.com/office/drawing/2014/main" id="{410DEAB5-4911-E9D4-87B7-A7D8B6E8F9BD}"/>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8" name="Freeform 290">
                  <a:extLst>
                    <a:ext uri="{FF2B5EF4-FFF2-40B4-BE49-F238E27FC236}">
                      <a16:creationId xmlns:a16="http://schemas.microsoft.com/office/drawing/2014/main" id="{A9C1053B-D0FD-22B5-B95A-98D91C7363FA}"/>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9" name="Freeform 291">
                  <a:extLst>
                    <a:ext uri="{FF2B5EF4-FFF2-40B4-BE49-F238E27FC236}">
                      <a16:creationId xmlns:a16="http://schemas.microsoft.com/office/drawing/2014/main" id="{602EA42C-6F50-4982-8D53-8EC78DCCCC98}"/>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0" name="Freeform 292">
                  <a:extLst>
                    <a:ext uri="{FF2B5EF4-FFF2-40B4-BE49-F238E27FC236}">
                      <a16:creationId xmlns:a16="http://schemas.microsoft.com/office/drawing/2014/main" id="{07C850C4-4A94-89A1-4840-79F1E8705E1C}"/>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1" name="Freeform 293">
                  <a:extLst>
                    <a:ext uri="{FF2B5EF4-FFF2-40B4-BE49-F238E27FC236}">
                      <a16:creationId xmlns:a16="http://schemas.microsoft.com/office/drawing/2014/main" id="{3484C18D-A2D9-0AB2-2627-B08BCF8B6EB1}"/>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2" name="Freeform 294">
                  <a:extLst>
                    <a:ext uri="{FF2B5EF4-FFF2-40B4-BE49-F238E27FC236}">
                      <a16:creationId xmlns:a16="http://schemas.microsoft.com/office/drawing/2014/main" id="{41337D7B-D0A9-EFCD-693F-526517D4A77E}"/>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3" name="Freeform 295">
                  <a:extLst>
                    <a:ext uri="{FF2B5EF4-FFF2-40B4-BE49-F238E27FC236}">
                      <a16:creationId xmlns:a16="http://schemas.microsoft.com/office/drawing/2014/main" id="{B759AE7F-9CA5-CB57-3363-F277606E7640}"/>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4" name="Freeform 296">
                  <a:extLst>
                    <a:ext uri="{FF2B5EF4-FFF2-40B4-BE49-F238E27FC236}">
                      <a16:creationId xmlns:a16="http://schemas.microsoft.com/office/drawing/2014/main" id="{B8C6AE4D-D77C-F1E2-E928-BA73CB9F9B31}"/>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5" name="Freeform 297">
                  <a:extLst>
                    <a:ext uri="{FF2B5EF4-FFF2-40B4-BE49-F238E27FC236}">
                      <a16:creationId xmlns:a16="http://schemas.microsoft.com/office/drawing/2014/main" id="{46DA5639-23B3-D573-D181-F430A858F07E}"/>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6" name="Freeform 298">
                  <a:extLst>
                    <a:ext uri="{FF2B5EF4-FFF2-40B4-BE49-F238E27FC236}">
                      <a16:creationId xmlns:a16="http://schemas.microsoft.com/office/drawing/2014/main" id="{AF0A276A-62F6-56A8-B2C6-07ACFE8CA8D5}"/>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7" name="Freeform 299">
                  <a:extLst>
                    <a:ext uri="{FF2B5EF4-FFF2-40B4-BE49-F238E27FC236}">
                      <a16:creationId xmlns:a16="http://schemas.microsoft.com/office/drawing/2014/main" id="{70465DA6-3674-4974-2ECE-D28744830415}"/>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8" name="Freeform 300">
                  <a:extLst>
                    <a:ext uri="{FF2B5EF4-FFF2-40B4-BE49-F238E27FC236}">
                      <a16:creationId xmlns:a16="http://schemas.microsoft.com/office/drawing/2014/main" id="{E71879B3-0392-2CD0-9D2E-D4A5CFB426C4}"/>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79" name="Freeform 301">
                  <a:extLst>
                    <a:ext uri="{FF2B5EF4-FFF2-40B4-BE49-F238E27FC236}">
                      <a16:creationId xmlns:a16="http://schemas.microsoft.com/office/drawing/2014/main" id="{FB411F56-BCA9-2A38-3AE1-0E4F14E183DD}"/>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0" name="Freeform 302">
                  <a:extLst>
                    <a:ext uri="{FF2B5EF4-FFF2-40B4-BE49-F238E27FC236}">
                      <a16:creationId xmlns:a16="http://schemas.microsoft.com/office/drawing/2014/main" id="{C2623EBF-B224-A485-9E3F-0A5BB17D94C5}"/>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1" name="Freeform 303">
                  <a:extLst>
                    <a:ext uri="{FF2B5EF4-FFF2-40B4-BE49-F238E27FC236}">
                      <a16:creationId xmlns:a16="http://schemas.microsoft.com/office/drawing/2014/main" id="{B700C139-FB87-3F92-847B-AC668CEDB2E3}"/>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pic>
              <p:nvPicPr>
                <p:cNvPr id="182" name="Picture 304">
                  <a:extLst>
                    <a:ext uri="{FF2B5EF4-FFF2-40B4-BE49-F238E27FC236}">
                      <a16:creationId xmlns:a16="http://schemas.microsoft.com/office/drawing/2014/main" id="{F95BE9C0-BF2B-111A-27BD-73BBF33E79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Freeform 305">
                  <a:extLst>
                    <a:ext uri="{FF2B5EF4-FFF2-40B4-BE49-F238E27FC236}">
                      <a16:creationId xmlns:a16="http://schemas.microsoft.com/office/drawing/2014/main" id="{6C1676F3-483F-3E12-CBB4-C265752807A0}"/>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4" name="Freeform 306">
                  <a:extLst>
                    <a:ext uri="{FF2B5EF4-FFF2-40B4-BE49-F238E27FC236}">
                      <a16:creationId xmlns:a16="http://schemas.microsoft.com/office/drawing/2014/main" id="{62A1E376-71DA-7E57-866A-EA662E7DAD7E}"/>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5" name="Freeform 308">
                  <a:extLst>
                    <a:ext uri="{FF2B5EF4-FFF2-40B4-BE49-F238E27FC236}">
                      <a16:creationId xmlns:a16="http://schemas.microsoft.com/office/drawing/2014/main" id="{C0D50028-93B8-29BF-6177-C58176B593B1}"/>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6" name="Freeform 309">
                  <a:extLst>
                    <a:ext uri="{FF2B5EF4-FFF2-40B4-BE49-F238E27FC236}">
                      <a16:creationId xmlns:a16="http://schemas.microsoft.com/office/drawing/2014/main" id="{938FA3D8-2741-E44D-73B6-43317D6E0AF4}"/>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7" name="Freeform 310">
                  <a:extLst>
                    <a:ext uri="{FF2B5EF4-FFF2-40B4-BE49-F238E27FC236}">
                      <a16:creationId xmlns:a16="http://schemas.microsoft.com/office/drawing/2014/main" id="{8ABFA87E-4A54-E0FC-0345-3C4F0B035273}"/>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8" name="Freeform 311">
                  <a:extLst>
                    <a:ext uri="{FF2B5EF4-FFF2-40B4-BE49-F238E27FC236}">
                      <a16:creationId xmlns:a16="http://schemas.microsoft.com/office/drawing/2014/main" id="{2CD73B87-83B4-9088-C823-E3AF725CFDA7}"/>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89" name="Freeform 312">
                  <a:extLst>
                    <a:ext uri="{FF2B5EF4-FFF2-40B4-BE49-F238E27FC236}">
                      <a16:creationId xmlns:a16="http://schemas.microsoft.com/office/drawing/2014/main" id="{A05CF6DD-77C6-A0D7-B8E2-DD60E73B62D4}"/>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0" name="Freeform 313">
                  <a:extLst>
                    <a:ext uri="{FF2B5EF4-FFF2-40B4-BE49-F238E27FC236}">
                      <a16:creationId xmlns:a16="http://schemas.microsoft.com/office/drawing/2014/main" id="{9972787D-D851-DB70-AB46-ADD74F1AB1DE}"/>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1" name="Freeform 314">
                  <a:extLst>
                    <a:ext uri="{FF2B5EF4-FFF2-40B4-BE49-F238E27FC236}">
                      <a16:creationId xmlns:a16="http://schemas.microsoft.com/office/drawing/2014/main" id="{71B9B24E-CEFF-79DC-089F-1637215FEA88}"/>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2" name="Freeform 315">
                  <a:extLst>
                    <a:ext uri="{FF2B5EF4-FFF2-40B4-BE49-F238E27FC236}">
                      <a16:creationId xmlns:a16="http://schemas.microsoft.com/office/drawing/2014/main" id="{10DD6113-9DDF-2CA3-39DC-AE97E486F032}"/>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3" name="Freeform 316">
                  <a:extLst>
                    <a:ext uri="{FF2B5EF4-FFF2-40B4-BE49-F238E27FC236}">
                      <a16:creationId xmlns:a16="http://schemas.microsoft.com/office/drawing/2014/main" id="{F1A91F43-1ADE-7ECF-1965-A92EE5077782}"/>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4" name="Freeform 317">
                  <a:extLst>
                    <a:ext uri="{FF2B5EF4-FFF2-40B4-BE49-F238E27FC236}">
                      <a16:creationId xmlns:a16="http://schemas.microsoft.com/office/drawing/2014/main" id="{5C6F7E2C-0AD3-0403-1190-085C7D8E086A}"/>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5" name="Freeform 318">
                  <a:extLst>
                    <a:ext uri="{FF2B5EF4-FFF2-40B4-BE49-F238E27FC236}">
                      <a16:creationId xmlns:a16="http://schemas.microsoft.com/office/drawing/2014/main" id="{9EBA6F52-D4FB-3A3B-E475-BD989F1D1837}"/>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6" name="Freeform 319">
                  <a:extLst>
                    <a:ext uri="{FF2B5EF4-FFF2-40B4-BE49-F238E27FC236}">
                      <a16:creationId xmlns:a16="http://schemas.microsoft.com/office/drawing/2014/main" id="{F89D5883-A77B-B041-6113-46E56D9C7CE0}"/>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7" name="Freeform 320">
                  <a:extLst>
                    <a:ext uri="{FF2B5EF4-FFF2-40B4-BE49-F238E27FC236}">
                      <a16:creationId xmlns:a16="http://schemas.microsoft.com/office/drawing/2014/main" id="{E010B35B-3CD9-1FFA-E8B7-F4D4CBFB20E8}"/>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8" name="Freeform 321">
                  <a:extLst>
                    <a:ext uri="{FF2B5EF4-FFF2-40B4-BE49-F238E27FC236}">
                      <a16:creationId xmlns:a16="http://schemas.microsoft.com/office/drawing/2014/main" id="{1C41AE03-1D7F-9DE1-878E-89DE170D0902}"/>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99" name="Freeform 322">
                  <a:extLst>
                    <a:ext uri="{FF2B5EF4-FFF2-40B4-BE49-F238E27FC236}">
                      <a16:creationId xmlns:a16="http://schemas.microsoft.com/office/drawing/2014/main" id="{6B074BE5-75C9-CD08-C1B4-021BC139B2BB}"/>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0" name="Freeform 323">
                  <a:extLst>
                    <a:ext uri="{FF2B5EF4-FFF2-40B4-BE49-F238E27FC236}">
                      <a16:creationId xmlns:a16="http://schemas.microsoft.com/office/drawing/2014/main" id="{15E7BC94-60E4-80C2-B84A-638B6E41C080}"/>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1" name="Freeform 324">
                  <a:extLst>
                    <a:ext uri="{FF2B5EF4-FFF2-40B4-BE49-F238E27FC236}">
                      <a16:creationId xmlns:a16="http://schemas.microsoft.com/office/drawing/2014/main" id="{CB64CE78-9BDC-5C4D-73FE-B32795F65554}"/>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2" name="Freeform 325">
                  <a:extLst>
                    <a:ext uri="{FF2B5EF4-FFF2-40B4-BE49-F238E27FC236}">
                      <a16:creationId xmlns:a16="http://schemas.microsoft.com/office/drawing/2014/main" id="{EA6AD4DD-670A-14EF-87D4-AF209D541B7E}"/>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3" name="Freeform 326">
                  <a:extLst>
                    <a:ext uri="{FF2B5EF4-FFF2-40B4-BE49-F238E27FC236}">
                      <a16:creationId xmlns:a16="http://schemas.microsoft.com/office/drawing/2014/main" id="{4B4D1BAE-7DBC-07FF-F8CF-8E169DF8DABA}"/>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4" name="Freeform 327">
                  <a:extLst>
                    <a:ext uri="{FF2B5EF4-FFF2-40B4-BE49-F238E27FC236}">
                      <a16:creationId xmlns:a16="http://schemas.microsoft.com/office/drawing/2014/main" id="{55A40728-DB46-5E5E-BCA6-0E4370ADEBEB}"/>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5" name="Oval 328">
                  <a:extLst>
                    <a:ext uri="{FF2B5EF4-FFF2-40B4-BE49-F238E27FC236}">
                      <a16:creationId xmlns:a16="http://schemas.microsoft.com/office/drawing/2014/main" id="{FFCED2D5-C456-E233-72F2-E9F4AD25476A}"/>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6" name="Oval 329">
                  <a:extLst>
                    <a:ext uri="{FF2B5EF4-FFF2-40B4-BE49-F238E27FC236}">
                      <a16:creationId xmlns:a16="http://schemas.microsoft.com/office/drawing/2014/main" id="{62DA4981-A974-4ED0-188F-7F5662727C89}"/>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7" name="Freeform 330">
                  <a:extLst>
                    <a:ext uri="{FF2B5EF4-FFF2-40B4-BE49-F238E27FC236}">
                      <a16:creationId xmlns:a16="http://schemas.microsoft.com/office/drawing/2014/main" id="{8850FA00-B40F-20D1-58DE-2465E12FD149}"/>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8" name="Freeform 331">
                  <a:extLst>
                    <a:ext uri="{FF2B5EF4-FFF2-40B4-BE49-F238E27FC236}">
                      <a16:creationId xmlns:a16="http://schemas.microsoft.com/office/drawing/2014/main" id="{2E04665C-E0E8-26EA-015E-9592BC6F49E4}"/>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09" name="Freeform 332">
                  <a:extLst>
                    <a:ext uri="{FF2B5EF4-FFF2-40B4-BE49-F238E27FC236}">
                      <a16:creationId xmlns:a16="http://schemas.microsoft.com/office/drawing/2014/main" id="{81451DE0-A8A4-D4B6-B3A9-692027057B4D}"/>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0" name="Freeform 333">
                  <a:extLst>
                    <a:ext uri="{FF2B5EF4-FFF2-40B4-BE49-F238E27FC236}">
                      <a16:creationId xmlns:a16="http://schemas.microsoft.com/office/drawing/2014/main" id="{798AD5AF-EDAA-3BF7-8040-01AA6D8DFC41}"/>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211" name="Freeform 334">
                  <a:extLst>
                    <a:ext uri="{FF2B5EF4-FFF2-40B4-BE49-F238E27FC236}">
                      <a16:creationId xmlns:a16="http://schemas.microsoft.com/office/drawing/2014/main" id="{490AB407-77EA-64AC-5FA0-B30F2FE8ABBB}"/>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sp>
            <p:nvSpPr>
              <p:cNvPr id="12" name="Freeform 336">
                <a:extLst>
                  <a:ext uri="{FF2B5EF4-FFF2-40B4-BE49-F238E27FC236}">
                    <a16:creationId xmlns:a16="http://schemas.microsoft.com/office/drawing/2014/main" id="{DF2AE816-0B3C-CBA2-26B3-827EC3196EE4}"/>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3" name="Freeform 337">
                <a:extLst>
                  <a:ext uri="{FF2B5EF4-FFF2-40B4-BE49-F238E27FC236}">
                    <a16:creationId xmlns:a16="http://schemas.microsoft.com/office/drawing/2014/main" id="{77D057F1-3591-A272-CD12-6E7C2988CF6C}"/>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4" name="Freeform 338">
                <a:extLst>
                  <a:ext uri="{FF2B5EF4-FFF2-40B4-BE49-F238E27FC236}">
                    <a16:creationId xmlns:a16="http://schemas.microsoft.com/office/drawing/2014/main" id="{6CD9E293-0355-BC6C-424E-DE3D6E3D2563}"/>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5" name="Freeform 339">
                <a:extLst>
                  <a:ext uri="{FF2B5EF4-FFF2-40B4-BE49-F238E27FC236}">
                    <a16:creationId xmlns:a16="http://schemas.microsoft.com/office/drawing/2014/main" id="{8276BBA1-F4A8-8A54-EEF1-BBF3C0C5788F}"/>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sp>
            <p:nvSpPr>
              <p:cNvPr id="16" name="Freeform 340">
                <a:extLst>
                  <a:ext uri="{FF2B5EF4-FFF2-40B4-BE49-F238E27FC236}">
                    <a16:creationId xmlns:a16="http://schemas.microsoft.com/office/drawing/2014/main" id="{D7972C6E-7D8D-EA3E-ED29-EE07A1124ECB}"/>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ea typeface="+mn-ea"/>
                  <a:cs typeface="+mn-cs"/>
                </a:endParaRPr>
              </a:p>
            </p:txBody>
          </p:sp>
        </p:grpSp>
      </p:grpSp>
      <p:pic>
        <p:nvPicPr>
          <p:cNvPr id="212" name="Picture 211">
            <a:extLst>
              <a:ext uri="{FF2B5EF4-FFF2-40B4-BE49-F238E27FC236}">
                <a16:creationId xmlns:a16="http://schemas.microsoft.com/office/drawing/2014/main" id="{6EB0DF97-8FEA-0EA0-4FAD-A5A25AA3FA63}"/>
              </a:ext>
            </a:extLst>
          </p:cNvPr>
          <p:cNvPicPr>
            <a:picLocks noChangeAspect="1"/>
          </p:cNvPicPr>
          <p:nvPr/>
        </p:nvPicPr>
        <p:blipFill>
          <a:blip r:embed="rId11"/>
          <a:stretch>
            <a:fillRect/>
          </a:stretch>
        </p:blipFill>
        <p:spPr>
          <a:xfrm>
            <a:off x="3051544" y="1740445"/>
            <a:ext cx="6408441" cy="5043127"/>
          </a:xfrm>
          <a:prstGeom prst="rect">
            <a:avLst/>
          </a:prstGeom>
        </p:spPr>
      </p:pic>
    </p:spTree>
    <p:custDataLst>
      <p:tags r:id="rId1"/>
    </p:custDataLst>
    <p:extLst>
      <p:ext uri="{BB962C8B-B14F-4D97-AF65-F5344CB8AC3E}">
        <p14:creationId xmlns:p14="http://schemas.microsoft.com/office/powerpoint/2010/main" val="1907735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2"/>
                                        </p:tgtEl>
                                        <p:attrNameLst>
                                          <p:attrName>style.visibility</p:attrName>
                                        </p:attrNameLst>
                                      </p:cBhvr>
                                      <p:to>
                                        <p:strVal val="visible"/>
                                      </p:to>
                                    </p:set>
                                    <p:animEffect transition="in" filter="fade">
                                      <p:cBhvr>
                                        <p:cTn id="22" dur="1000"/>
                                        <p:tgtEl>
                                          <p:spTgt spid="212"/>
                                        </p:tgtEl>
                                      </p:cBhvr>
                                    </p:animEffect>
                                    <p:anim calcmode="lin" valueType="num">
                                      <p:cBhvr>
                                        <p:cTn id="23" dur="1000" fill="hold"/>
                                        <p:tgtEl>
                                          <p:spTgt spid="212"/>
                                        </p:tgtEl>
                                        <p:attrNameLst>
                                          <p:attrName>ppt_x</p:attrName>
                                        </p:attrNameLst>
                                      </p:cBhvr>
                                      <p:tavLst>
                                        <p:tav tm="0">
                                          <p:val>
                                            <p:strVal val="#ppt_x"/>
                                          </p:val>
                                        </p:tav>
                                        <p:tav tm="100000">
                                          <p:val>
                                            <p:strVal val="#ppt_x"/>
                                          </p:val>
                                        </p:tav>
                                      </p:tavLst>
                                    </p:anim>
                                    <p:anim calcmode="lin" valueType="num">
                                      <p:cBhvr>
                                        <p:cTn id="24" dur="1000" fill="hold"/>
                                        <p:tgtEl>
                                          <p:spTgt spid="2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65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hiết kế chưa có tên">
            <a:hlinkClick r:id="" action="ppaction://media"/>
            <a:extLst>
              <a:ext uri="{FF2B5EF4-FFF2-40B4-BE49-F238E27FC236}">
                <a16:creationId xmlns:a16="http://schemas.microsoft.com/office/drawing/2014/main" id="{186E9C09-D70B-8A70-77BB-E9D1759077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6EF1275B-F983-8E25-1BC1-A2CB15EB6E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7855" y="189187"/>
            <a:ext cx="1479690" cy="1479690"/>
          </a:xfrm>
          <a:prstGeom prst="rect">
            <a:avLst/>
          </a:prstGeom>
        </p:spPr>
      </p:pic>
    </p:spTree>
    <p:extLst>
      <p:ext uri="{BB962C8B-B14F-4D97-AF65-F5344CB8AC3E}">
        <p14:creationId xmlns:p14="http://schemas.microsoft.com/office/powerpoint/2010/main" val="34562406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363041;"/>
</p:tagLst>
</file>

<file path=ppt/tags/tag10.xml><?xml version="1.0" encoding="utf-8"?>
<p:tagLst xmlns:a="http://schemas.openxmlformats.org/drawingml/2006/main" xmlns:r="http://schemas.openxmlformats.org/officeDocument/2006/relationships" xmlns:p="http://schemas.openxmlformats.org/presentationml/2006/main">
  <p:tag name="ISLIDE.DIAGRAM" val="#363021;"/>
</p:tagLst>
</file>

<file path=ppt/tags/tag11.xml><?xml version="1.0" encoding="utf-8"?>
<p:tagLst xmlns:a="http://schemas.openxmlformats.org/drawingml/2006/main" xmlns:r="http://schemas.openxmlformats.org/officeDocument/2006/relationships" xmlns:p="http://schemas.openxmlformats.org/presentationml/2006/main">
  <p:tag name="ISLIDE.DIAGRAM" val="#363070;"/>
</p:tagLst>
</file>

<file path=ppt/tags/tag12.xml><?xml version="1.0" encoding="utf-8"?>
<p:tagLst xmlns:a="http://schemas.openxmlformats.org/drawingml/2006/main" xmlns:r="http://schemas.openxmlformats.org/officeDocument/2006/relationships" xmlns:p="http://schemas.openxmlformats.org/presentationml/2006/main">
  <p:tag name="ISLIDE.DIAGRAM" val="#363070;"/>
</p:tagLst>
</file>

<file path=ppt/tags/tag13.xml><?xml version="1.0" encoding="utf-8"?>
<p:tagLst xmlns:a="http://schemas.openxmlformats.org/drawingml/2006/main" xmlns:r="http://schemas.openxmlformats.org/officeDocument/2006/relationships" xmlns:p="http://schemas.openxmlformats.org/presentationml/2006/main">
  <p:tag name="ISLIDE.DIAGRAM" val="#363070;"/>
</p:tagLst>
</file>

<file path=ppt/tags/tag14.xml><?xml version="1.0" encoding="utf-8"?>
<p:tagLst xmlns:a="http://schemas.openxmlformats.org/drawingml/2006/main" xmlns:r="http://schemas.openxmlformats.org/officeDocument/2006/relationships" xmlns:p="http://schemas.openxmlformats.org/presentationml/2006/main">
  <p:tag name="ISLIDE.DIAGRAM" val="#363021;"/>
</p:tagLst>
</file>

<file path=ppt/tags/tag15.xml><?xml version="1.0" encoding="utf-8"?>
<p:tagLst xmlns:a="http://schemas.openxmlformats.org/drawingml/2006/main" xmlns:r="http://schemas.openxmlformats.org/officeDocument/2006/relationships" xmlns:p="http://schemas.openxmlformats.org/presentationml/2006/main">
  <p:tag name="ISLIDE.DIAGRAM" val="#363070;"/>
</p:tagLst>
</file>

<file path=ppt/tags/tag16.xml><?xml version="1.0" encoding="utf-8"?>
<p:tagLst xmlns:a="http://schemas.openxmlformats.org/drawingml/2006/main" xmlns:r="http://schemas.openxmlformats.org/officeDocument/2006/relationships" xmlns:p="http://schemas.openxmlformats.org/presentationml/2006/main">
  <p:tag name="ISLIDE.DIAGRAM" val="#363070;"/>
</p:tagLst>
</file>

<file path=ppt/tags/tag2.xml><?xml version="1.0" encoding="utf-8"?>
<p:tagLst xmlns:a="http://schemas.openxmlformats.org/drawingml/2006/main" xmlns:r="http://schemas.openxmlformats.org/officeDocument/2006/relationships" xmlns:p="http://schemas.openxmlformats.org/presentationml/2006/main">
  <p:tag name="ISLIDE.DIAGRAM" val="#362941;"/>
</p:tagLst>
</file>

<file path=ppt/tags/tag3.xml><?xml version="1.0" encoding="utf-8"?>
<p:tagLst xmlns:a="http://schemas.openxmlformats.org/drawingml/2006/main" xmlns:r="http://schemas.openxmlformats.org/officeDocument/2006/relationships" xmlns:p="http://schemas.openxmlformats.org/presentationml/2006/main">
  <p:tag name="ISLIDE.DIAGRAM" val="#362919;"/>
</p:tagLst>
</file>

<file path=ppt/tags/tag4.xml><?xml version="1.0" encoding="utf-8"?>
<p:tagLst xmlns:a="http://schemas.openxmlformats.org/drawingml/2006/main" xmlns:r="http://schemas.openxmlformats.org/officeDocument/2006/relationships" xmlns:p="http://schemas.openxmlformats.org/presentationml/2006/main">
  <p:tag name="ISLIDE.DIAGRAM" val="#363021;"/>
</p:tagLst>
</file>

<file path=ppt/tags/tag5.xml><?xml version="1.0" encoding="utf-8"?>
<p:tagLst xmlns:a="http://schemas.openxmlformats.org/drawingml/2006/main" xmlns:r="http://schemas.openxmlformats.org/officeDocument/2006/relationships" xmlns:p="http://schemas.openxmlformats.org/presentationml/2006/main">
  <p:tag name="ISLIDE.DIAGRAM" val="#363070;"/>
</p:tagLst>
</file>

<file path=ppt/tags/tag6.xml><?xml version="1.0" encoding="utf-8"?>
<p:tagLst xmlns:a="http://schemas.openxmlformats.org/drawingml/2006/main" xmlns:r="http://schemas.openxmlformats.org/officeDocument/2006/relationships" xmlns:p="http://schemas.openxmlformats.org/presentationml/2006/main">
  <p:tag name="ISLIDE.DIAGRAM" val="#363070;"/>
</p:tagLst>
</file>

<file path=ppt/tags/tag7.xml><?xml version="1.0" encoding="utf-8"?>
<p:tagLst xmlns:a="http://schemas.openxmlformats.org/drawingml/2006/main" xmlns:r="http://schemas.openxmlformats.org/officeDocument/2006/relationships" xmlns:p="http://schemas.openxmlformats.org/presentationml/2006/main">
  <p:tag name="ISLIDE.DIAGRAM" val="#363070;"/>
</p:tagLst>
</file>

<file path=ppt/tags/tag8.xml><?xml version="1.0" encoding="utf-8"?>
<p:tagLst xmlns:a="http://schemas.openxmlformats.org/drawingml/2006/main" xmlns:r="http://schemas.openxmlformats.org/officeDocument/2006/relationships" xmlns:p="http://schemas.openxmlformats.org/presentationml/2006/main">
  <p:tag name="ISLIDE.DIAGRAM" val="#363070;"/>
</p:tagLst>
</file>

<file path=ppt/tags/tag9.xml><?xml version="1.0" encoding="utf-8"?>
<p:tagLst xmlns:a="http://schemas.openxmlformats.org/drawingml/2006/main" xmlns:r="http://schemas.openxmlformats.org/officeDocument/2006/relationships" xmlns:p="http://schemas.openxmlformats.org/presentationml/2006/main">
  <p:tag name="ISLIDE.DIAGRAM" val="#363041;"/>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873</Words>
  <Application>Microsoft Office PowerPoint</Application>
  <PresentationFormat>Widescreen</PresentationFormat>
  <Paragraphs>63</Paragraphs>
  <Slides>33</Slides>
  <Notes>1</Notes>
  <HiddenSlides>0</HiddenSlides>
  <MMClips>4</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33</vt:i4>
      </vt:variant>
    </vt:vector>
  </HeadingPairs>
  <TitlesOfParts>
    <vt:vector size="50" baseType="lpstr">
      <vt:lpstr>等线</vt:lpstr>
      <vt:lpstr>等线 Light</vt:lpstr>
      <vt:lpstr>DFPOP1-W9</vt:lpstr>
      <vt:lpstr>思源黑体 Medium</vt:lpstr>
      <vt:lpstr>#9Slide05 SVNClementine</vt:lpstr>
      <vt:lpstr>Arial</vt:lpstr>
      <vt:lpstr>Calibri</vt:lpstr>
      <vt:lpstr>Calibri Light</vt:lpstr>
      <vt:lpstr>Cambria</vt:lpstr>
      <vt:lpstr>Wingdings 2</vt:lpstr>
      <vt:lpstr>2_Office Theme</vt:lpstr>
      <vt:lpstr>3_Office Theme</vt:lpstr>
      <vt:lpstr>Office Theme</vt:lpstr>
      <vt:lpstr>1_Office Theme</vt:lpstr>
      <vt:lpstr>4_Office Theme</vt:lpstr>
      <vt:lpstr>5_Office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63</cp:revision>
  <dcterms:created xsi:type="dcterms:W3CDTF">2023-04-30T05:16:21Z</dcterms:created>
  <dcterms:modified xsi:type="dcterms:W3CDTF">2025-09-14T02:41:28Z</dcterms:modified>
</cp:coreProperties>
</file>