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6" r:id="rId4"/>
    <p:sldMasterId id="2147483671" r:id="rId5"/>
    <p:sldMasterId id="2147483676" r:id="rId6"/>
  </p:sldMasterIdLst>
  <p:notesMasterIdLst>
    <p:notesMasterId r:id="rId11"/>
  </p:notesMasterIdLst>
  <p:sldIdLst>
    <p:sldId id="313" r:id="rId7"/>
    <p:sldId id="331" r:id="rId8"/>
    <p:sldId id="4361" r:id="rId9"/>
    <p:sldId id="4364" r:id="rId10"/>
    <p:sldId id="337" r:id="rId12"/>
    <p:sldId id="4362" r:id="rId13"/>
    <p:sldId id="258" r:id="rId14"/>
    <p:sldId id="338" r:id="rId15"/>
    <p:sldId id="339" r:id="rId16"/>
    <p:sldId id="341" r:id="rId17"/>
    <p:sldId id="342" r:id="rId18"/>
    <p:sldId id="343" r:id="rId19"/>
    <p:sldId id="317" r:id="rId20"/>
    <p:sldId id="350" r:id="rId21"/>
    <p:sldId id="4360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5" Type="http://schemas.openxmlformats.org/officeDocument/2006/relationships/theme" Target="../theme/theme5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8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10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矩形 25"/>
          <p:cNvSpPr/>
          <p:nvPr userDrawn="1"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Picture 2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40" y="0"/>
            <a:ext cx="1488676" cy="1488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40" y="0"/>
            <a:ext cx="1488676" cy="1488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8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10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矩形 25"/>
          <p:cNvSpPr/>
          <p:nvPr userDrawn="1"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Picture 2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40" y="0"/>
            <a:ext cx="1488676" cy="1488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565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040755" y="0"/>
            <a:ext cx="5982335" cy="6858000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5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4641850" y="-635"/>
            <a:ext cx="7381240" cy="6832600"/>
          </a:xfrm>
          <a:prstGeom prst="rect">
            <a:avLst/>
          </a:prstGeom>
        </p:spPr>
      </p:pic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735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3735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565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5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4615815" y="635"/>
            <a:ext cx="7407275" cy="6670040"/>
          </a:xfrm>
          <a:prstGeom prst="rect">
            <a:avLst/>
          </a:prstGeom>
        </p:spPr>
      </p:pic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735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5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735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565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5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5019040" y="0"/>
            <a:ext cx="6981825" cy="6832600"/>
          </a:xfrm>
          <a:prstGeom prst="rect">
            <a:avLst/>
          </a:prstGeom>
        </p:spPr>
      </p:pic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5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3735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565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373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>
            <a:fillRect/>
          </a:stretch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565">
              <a:defRPr/>
            </a:pPr>
            <a:r>
              <a:rPr lang="en-US" sz="4265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  <a:endParaRPr lang="en-US" sz="4265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27383"/>
            <a:ext cx="11137237" cy="6663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720757" y="-79546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7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0929" y="1416157"/>
            <a:ext cx="3767151" cy="3767151"/>
            <a:chOff x="1229661" y="1415632"/>
            <a:chExt cx="3768132" cy="3768132"/>
          </a:xfrm>
        </p:grpSpPr>
        <p:grpSp>
          <p:nvGrpSpPr>
            <p:cNvPr id="8" name="Group 7"/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10924" y="1411684"/>
            <a:ext cx="3767151" cy="3767151"/>
            <a:chOff x="6811109" y="1411158"/>
            <a:chExt cx="3768132" cy="3768132"/>
          </a:xfrm>
        </p:grpSpPr>
        <p:grpSp>
          <p:nvGrpSpPr>
            <p:cNvPr id="10" name="Group 9"/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1" y="3919883"/>
            <a:ext cx="3767151" cy="291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738" y="133097"/>
            <a:ext cx="4400547" cy="2352647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0800" y="752475"/>
            <a:ext cx="7410449" cy="4423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blue and pink letter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17" y="1798982"/>
            <a:ext cx="6488979" cy="1971651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Save.com_YouTube_Bai-Hat-Ve-Cac-Ngay-Trong-Tuan-Cac-Ngay-_Media_SWElqVM3ETw_001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" y="-176728"/>
            <a:ext cx="9291109" cy="6047756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il_crawling_on_road_stones_07f385223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8591" y="3707296"/>
            <a:ext cx="2196548" cy="526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bảy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804452" y="3091068"/>
            <a:ext cx="1941444" cy="4406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810540" y="2713383"/>
            <a:ext cx="1643270" cy="2617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721088" y="2358888"/>
            <a:ext cx="1219202" cy="255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678557" y="2044149"/>
            <a:ext cx="1219202" cy="255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746512" y="5274366"/>
            <a:ext cx="2849217" cy="59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endParaRPr lang="en-US" sz="3200" dirty="0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5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  <p:sp>
        <p:nvSpPr>
          <p:cNvPr id="91" name="文本框 8"/>
          <p:cNvSpPr txBox="1"/>
          <p:nvPr/>
        </p:nvSpPr>
        <p:spPr>
          <a:xfrm>
            <a:off x="408940" y="269875"/>
            <a:ext cx="11527155" cy="89852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1. Tìm đường về nhà</a:t>
            </a:r>
            <a:endParaRPr lang="en-US" altLang="zh-CN" sz="2600" b="1" dirty="0" err="1"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600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600" b="1" dirty="0"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>
            <a:fillRect/>
          </a:stretch>
        </p:blipFill>
        <p:spPr>
          <a:xfrm>
            <a:off x="142875" y="1303020"/>
            <a:ext cx="11905615" cy="3192145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269571" y="48226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5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3735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53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khóa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endPara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436711" y="46735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zh-CN" sz="3735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269875" y="5512435"/>
            <a:ext cx="11906250" cy="737870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6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ldLvl="0" animBg="1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120064" y="25835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NGÀY TRONG TUẦN</a:t>
            </a:r>
            <a:endParaRPr lang="en-US" altLang="ko-KR" sz="21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>
            <a:fillRect/>
          </a:stretch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5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3735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53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khóa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endPara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735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zh-CN" sz="3735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>
            <a:fillRect/>
          </a:stretch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US" sz="373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5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5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5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565">
              <a:defRPr/>
            </a:pPr>
            <a:endParaRPr lang="en-US" sz="2400" kern="0" dirty="0">
              <a:solidFill>
                <a:srgbClr val="2626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565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565">
                <a:defRPr/>
              </a:pPr>
              <a:endParaRPr lang="en-US" sz="2400" kern="0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0" name="文本框 8"/>
          <p:cNvSpPr txBox="1"/>
          <p:nvPr/>
        </p:nvSpPr>
        <p:spPr>
          <a:xfrm>
            <a:off x="70485" y="297815"/>
            <a:ext cx="6011545" cy="20008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Bạn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của Rôbốt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 1-2-3- 4 - 5 - 6 -7</a:t>
            </a:r>
            <a:endParaRPr lang="en-US" altLang="zh-C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>
            <a:fillRect/>
          </a:stretch>
        </p:blipFill>
        <p:spPr>
          <a:xfrm>
            <a:off x="6369050" y="0"/>
            <a:ext cx="5654675" cy="6670675"/>
          </a:xfrm>
          <a:prstGeom prst="rect">
            <a:avLst/>
          </a:prstGeom>
        </p:spPr>
      </p:pic>
      <p:sp>
        <p:nvSpPr>
          <p:cNvPr id="2" name="文本框 8"/>
          <p:cNvSpPr txBox="1"/>
          <p:nvPr/>
        </p:nvSpPr>
        <p:spPr>
          <a:xfrm>
            <a:off x="0" y="2226310"/>
            <a:ext cx="6001385" cy="3869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rằng mỗi ngày Rô-bốt ở một nơi khác nhau và thứ hai, Rô-bốt ở Cao Bằng. Hỏi:</a:t>
            </a:r>
            <a:endParaRPr lang="en-US" altLang="zh-CN" sz="36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a) Thứ ba, Rô-bốt ở đâu?</a:t>
            </a:r>
            <a:endParaRPr lang="en-US" altLang="zh-C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b) Thứ mấy Rô-bốt ở Đà Nẵng?</a:t>
            </a:r>
            <a:endParaRPr lang="en-US" altLang="zh-C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c) Rô-bốt kết thúc hành trình vào ngày nào trong tuần?</a:t>
            </a:r>
            <a:endParaRPr lang="en-US" altLang="zh-C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WPS Presentation</Application>
  <PresentationFormat>Widescreen</PresentationFormat>
  <Paragraphs>116</Paragraphs>
  <Slides>16</Slides>
  <Notes>14</Notes>
  <HiddenSlides>0</HiddenSlides>
  <MMClips>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SimSun</vt:lpstr>
      <vt:lpstr>Wingdings</vt:lpstr>
      <vt:lpstr>等线</vt:lpstr>
      <vt:lpstr>等线</vt:lpstr>
      <vt:lpstr>Times New Roman</vt:lpstr>
      <vt:lpstr>Arial Unicode MS</vt:lpstr>
      <vt:lpstr>Microsoft YaHei</vt:lpstr>
      <vt:lpstr>Cambria</vt:lpstr>
      <vt:lpstr>Malgun Gothic</vt:lpstr>
      <vt:lpstr>Calibri</vt:lpstr>
      <vt:lpstr>Roboto</vt:lpstr>
      <vt:lpstr>Calibri</vt:lpstr>
      <vt:lpstr>Arial Unicode MS</vt:lpstr>
      <vt:lpstr>Calibri Light</vt:lpstr>
      <vt:lpstr>Office Theme</vt:lpstr>
      <vt:lpstr>1_Office Theme</vt:lpstr>
      <vt:lpstr>8_Office Theme</vt:lpstr>
      <vt:lpstr>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49</cp:revision>
  <dcterms:created xsi:type="dcterms:W3CDTF">2022-01-03T10:53:00Z</dcterms:created>
  <dcterms:modified xsi:type="dcterms:W3CDTF">2026-04-21T07:19:19Z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85DCAE0F45F540EBA34CF8A72FA67B9D_12</vt:lpwstr>
  </property>
  <property fmtid="{D5CDD505-2E9C-101B-9397-08002B2CF9AE}" pid="3" name="KSOProductBuildVer">
    <vt:lpwstr>1033-12.1.0.25830</vt:lpwstr>
  </property>
</Properties>
</file>