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59" r:id="rId4"/>
    <p:sldId id="290" r:id="rId5"/>
    <p:sldId id="264" r:id="rId6"/>
    <p:sldId id="4365" r:id="rId7"/>
    <p:sldId id="294" r:id="rId8"/>
    <p:sldId id="265" r:id="rId9"/>
    <p:sldId id="4366" r:id="rId10"/>
    <p:sldId id="4367" r:id="rId11"/>
    <p:sldId id="4368" r:id="rId12"/>
    <p:sldId id="4370" r:id="rId13"/>
    <p:sldId id="4369" r:id="rId14"/>
    <p:sldId id="4371" r:id="rId15"/>
    <p:sldId id="4372" r:id="rId16"/>
    <p:sldId id="4373" r:id="rId17"/>
    <p:sldId id="4374" r:id="rId18"/>
    <p:sldId id="4375" r:id="rId19"/>
    <p:sldId id="4376" r:id="rId20"/>
    <p:sldId id="4377" r:id="rId21"/>
    <p:sldId id="4378" r:id="rId22"/>
    <p:sldId id="266" r:id="rId23"/>
    <p:sldId id="4379" r:id="rId24"/>
    <p:sldId id="4380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269" autoAdjust="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28/04/2026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0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5BC2088-9CE6-48E2-8B98-DE59A33FDB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F3EAC0-FA1E-4A23-8656-631A2AB6D2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11" Type="http://schemas.openxmlformats.org/officeDocument/2006/relationships/image" Target="../media/image39.emf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2.sv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0FD747-D39E-3CED-6F66-27EFB8F1BAAA}"/>
              </a:ext>
            </a:extLst>
          </p:cNvPr>
          <p:cNvSpPr txBox="1"/>
          <p:nvPr/>
        </p:nvSpPr>
        <p:spPr>
          <a:xfrm>
            <a:off x="3861352" y="884583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AE0F4-1306-A5BE-C864-764CE10104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3586" y="1439111"/>
            <a:ext cx="58343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Đạo Tây Dương, Ấn độ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753475" y="2647950"/>
            <a:ext cx="3491112" cy="351029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61" name="Text Box 4">
            <a:extLst>
              <a:ext uri="{FF2B5EF4-FFF2-40B4-BE49-F238E27FC236}">
                <a16:creationId xmlns:a16="http://schemas.microsoft.com/office/drawing/2014/main" id="{49F3B967-72CA-41A9-A2BB-D30E4FA7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6" y="1356247"/>
            <a:ext cx="10225039" cy="15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và nói được tên các châu lục và đại dương trên quả địa cầu.</a:t>
            </a:r>
          </a:p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Việt Nam trên quả địa cầu.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3C24F1E-A1D4-4625-A71D-B9B37E5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48" y="560396"/>
            <a:ext cx="4712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>
                <a:solidFill>
                  <a:srgbClr val="0070C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86675" cy="2547296"/>
            <a:chOff x="179877" y="1551249"/>
            <a:chExt cx="8115273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3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800099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2977697" y="2760498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65F9F7-7E23-D7AC-F22E-F244C86BEB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7951" y="427678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4DDCC2-FFB6-FBEB-7CE7-0F688F55FE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52" y="1641386"/>
            <a:ext cx="54502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ành tinh">
            <a:hlinkClick r:id="" action="ppaction://media"/>
            <a:extLst>
              <a:ext uri="{FF2B5EF4-FFF2-40B4-BE49-F238E27FC236}">
                <a16:creationId xmlns:a16="http://schemas.microsoft.com/office/drawing/2014/main" id="{B9E619DA-BD69-2B51-FBF3-A15C79DED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7250" y="15335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</TotalTime>
  <Words>409</Words>
  <Application>Microsoft Office PowerPoint</Application>
  <PresentationFormat>Widescreen</PresentationFormat>
  <Paragraphs>53</Paragraphs>
  <Slides>24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Coiny</vt:lpstr>
      <vt:lpstr>等线</vt:lpstr>
      <vt:lpstr>等线 Light</vt:lpstr>
      <vt:lpstr>Palatino Linotype</vt:lpstr>
      <vt:lpstr>Times New Roman</vt:lpstr>
      <vt:lpstr>Wingdings</vt:lpstr>
      <vt:lpstr>字魂7号-温暖童稚体</vt:lpstr>
      <vt:lpstr>Office 主题​​</vt:lpstr>
      <vt:lpstr>1_www.33ppt.com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35</cp:revision>
  <dcterms:created xsi:type="dcterms:W3CDTF">2023-01-25T02:46:23Z</dcterms:created>
  <dcterms:modified xsi:type="dcterms:W3CDTF">2026-04-28T06:59:23Z</dcterms:modified>
  <cp:category>9Slide.vn</cp:category>
</cp:coreProperties>
</file>