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8" r:id="rId4"/>
    <p:sldId id="259" r:id="rId5"/>
    <p:sldId id="260"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45" autoAdjust="0"/>
  </p:normalViewPr>
  <p:slideViewPr>
    <p:cSldViewPr snapToGrid="0">
      <p:cViewPr varScale="1">
        <p:scale>
          <a:sx n="52" d="100"/>
          <a:sy n="52" d="100"/>
        </p:scale>
        <p:origin x="12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83FDBB9-56B2-4732-8C8A-254FE1EDF8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D0D2BD-B54F-40CC-8258-E6619A1EBC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TextBox 4">
            <a:extLst>
              <a:ext uri="{FF2B5EF4-FFF2-40B4-BE49-F238E27FC236}">
                <a16:creationId xmlns:a16="http://schemas.microsoft.com/office/drawing/2014/main" id="{42632F69-D75D-4152-9EE4-B046CAFDEB5E}"/>
              </a:ext>
            </a:extLst>
          </p:cNvPr>
          <p:cNvSpPr txBox="1"/>
          <p:nvPr/>
        </p:nvSpPr>
        <p:spPr>
          <a:xfrm>
            <a:off x="3924300" y="103822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21F61D-3B88-4B1E-96EA-CA4597E414B0}"/>
              </a:ext>
            </a:extLst>
          </p:cNvPr>
          <p:cNvPicPr>
            <a:picLocks noChangeAspect="1"/>
          </p:cNvPicPr>
          <p:nvPr/>
        </p:nvPicPr>
        <p:blipFill>
          <a:blip r:embed="rId2"/>
          <a:stretch>
            <a:fillRect/>
          </a:stretch>
        </p:blipFill>
        <p:spPr>
          <a:xfrm>
            <a:off x="176212" y="1162049"/>
            <a:ext cx="4990529"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4ED72F8-5AC2-4AAB-A6BA-FD45B58DBB3E}"/>
              </a:ext>
            </a:extLst>
          </p:cNvPr>
          <p:cNvPicPr>
            <a:picLocks noChangeAspect="1"/>
          </p:cNvPicPr>
          <p:nvPr/>
        </p:nvPicPr>
        <p:blipFill>
          <a:blip r:embed="rId2"/>
          <a:stretch>
            <a:fillRect/>
          </a:stretch>
        </p:blipFill>
        <p:spPr>
          <a:xfrm>
            <a:off x="295275" y="1385887"/>
            <a:ext cx="4788846" cy="3309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212850"/>
            <a:ext cx="3505200"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4183288" y="1305363"/>
            <a:ext cx="6977839" cy="845387"/>
            <a:chOff x="1149989" y="3194004"/>
            <a:chExt cx="6977839" cy="845387"/>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grpSp>
        <p:nvGrpSpPr>
          <p:cNvPr id="69" name="组合 23">
            <a:extLst>
              <a:ext uri="{FF2B5EF4-FFF2-40B4-BE49-F238E27FC236}">
                <a16:creationId xmlns:a16="http://schemas.microsoft.com/office/drawing/2014/main" id="{1D31B6F8-6E01-CA29-B64C-EC668A35E068}"/>
              </a:ext>
            </a:extLst>
          </p:cNvPr>
          <p:cNvGrpSpPr/>
          <p:nvPr/>
        </p:nvGrpSpPr>
        <p:grpSpPr>
          <a:xfrm>
            <a:off x="4159576" y="2497108"/>
            <a:ext cx="6977839" cy="845387"/>
            <a:chOff x="1149989" y="3194004"/>
            <a:chExt cx="6977839" cy="845387"/>
          </a:xfrm>
        </p:grpSpPr>
        <p:sp>
          <p:nvSpPr>
            <p:cNvPr id="70" name="文本框 32">
              <a:extLst>
                <a:ext uri="{FF2B5EF4-FFF2-40B4-BE49-F238E27FC236}">
                  <a16:creationId xmlns:a16="http://schemas.microsoft.com/office/drawing/2014/main" id="{1B0D6269-24CB-A854-8EC9-558D95B804E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71" name="组合 25">
              <a:extLst>
                <a:ext uri="{FF2B5EF4-FFF2-40B4-BE49-F238E27FC236}">
                  <a16:creationId xmlns:a16="http://schemas.microsoft.com/office/drawing/2014/main" id="{F26E5724-101A-F174-F6B0-343EBF8D1494}"/>
                </a:ext>
              </a:extLst>
            </p:cNvPr>
            <p:cNvGrpSpPr/>
            <p:nvPr/>
          </p:nvGrpSpPr>
          <p:grpSpPr>
            <a:xfrm rot="19663740">
              <a:off x="1149989" y="3194004"/>
              <a:ext cx="654790" cy="845387"/>
              <a:chOff x="10766636" y="3941730"/>
              <a:chExt cx="1047922" cy="1352954"/>
            </a:xfrm>
          </p:grpSpPr>
          <p:sp>
            <p:nvSpPr>
              <p:cNvPr id="72" name="Freeform 108">
                <a:extLst>
                  <a:ext uri="{FF2B5EF4-FFF2-40B4-BE49-F238E27FC236}">
                    <a16:creationId xmlns:a16="http://schemas.microsoft.com/office/drawing/2014/main" id="{29B7E860-CF5B-B8B2-687F-BB648C971F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3" name="Freeform 109">
                <a:extLst>
                  <a:ext uri="{FF2B5EF4-FFF2-40B4-BE49-F238E27FC236}">
                    <a16:creationId xmlns:a16="http://schemas.microsoft.com/office/drawing/2014/main" id="{490FBFF8-C588-05B9-376A-0A3E0C30795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4" name="Freeform 110">
                <a:extLst>
                  <a:ext uri="{FF2B5EF4-FFF2-40B4-BE49-F238E27FC236}">
                    <a16:creationId xmlns:a16="http://schemas.microsoft.com/office/drawing/2014/main" id="{B9C4E6EE-E658-B354-2E0D-1620624579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5" name="Freeform 111">
                <a:extLst>
                  <a:ext uri="{FF2B5EF4-FFF2-40B4-BE49-F238E27FC236}">
                    <a16:creationId xmlns:a16="http://schemas.microsoft.com/office/drawing/2014/main" id="{98F74AC1-D749-9490-29BC-A21611470C1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6" name="Freeform 112">
                <a:extLst>
                  <a:ext uri="{FF2B5EF4-FFF2-40B4-BE49-F238E27FC236}">
                    <a16:creationId xmlns:a16="http://schemas.microsoft.com/office/drawing/2014/main" id="{75EA0A0D-2A35-BA59-B754-9808F2E3098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7" name="Freeform 113">
                <a:extLst>
                  <a:ext uri="{FF2B5EF4-FFF2-40B4-BE49-F238E27FC236}">
                    <a16:creationId xmlns:a16="http://schemas.microsoft.com/office/drawing/2014/main" id="{48A8A453-50E0-FDF2-2DDB-42DA9B81646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78" name="组合 23">
            <a:extLst>
              <a:ext uri="{FF2B5EF4-FFF2-40B4-BE49-F238E27FC236}">
                <a16:creationId xmlns:a16="http://schemas.microsoft.com/office/drawing/2014/main" id="{617719EC-966F-A1D0-099C-8CC189825086}"/>
              </a:ext>
            </a:extLst>
          </p:cNvPr>
          <p:cNvGrpSpPr/>
          <p:nvPr/>
        </p:nvGrpSpPr>
        <p:grpSpPr>
          <a:xfrm>
            <a:off x="4135864" y="3688853"/>
            <a:ext cx="6977839" cy="845387"/>
            <a:chOff x="1149989" y="3194004"/>
            <a:chExt cx="6977839" cy="845387"/>
          </a:xfrm>
        </p:grpSpPr>
        <p:sp>
          <p:nvSpPr>
            <p:cNvPr id="79" name="文本框 32">
              <a:extLst>
                <a:ext uri="{FF2B5EF4-FFF2-40B4-BE49-F238E27FC236}">
                  <a16:creationId xmlns:a16="http://schemas.microsoft.com/office/drawing/2014/main" id="{CC0D848B-71DD-F1B1-D1C9-21018D221B9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0" name="组合 25">
              <a:extLst>
                <a:ext uri="{FF2B5EF4-FFF2-40B4-BE49-F238E27FC236}">
                  <a16:creationId xmlns:a16="http://schemas.microsoft.com/office/drawing/2014/main" id="{2901A01D-9D04-9FDE-C401-329F1633608B}"/>
                </a:ext>
              </a:extLst>
            </p:cNvPr>
            <p:cNvGrpSpPr/>
            <p:nvPr/>
          </p:nvGrpSpPr>
          <p:grpSpPr>
            <a:xfrm rot="19663740">
              <a:off x="1149989" y="3194004"/>
              <a:ext cx="654790" cy="845387"/>
              <a:chOff x="10766636" y="3941730"/>
              <a:chExt cx="1047922" cy="1352954"/>
            </a:xfrm>
          </p:grpSpPr>
          <p:sp>
            <p:nvSpPr>
              <p:cNvPr id="81" name="Freeform 108">
                <a:extLst>
                  <a:ext uri="{FF2B5EF4-FFF2-40B4-BE49-F238E27FC236}">
                    <a16:creationId xmlns:a16="http://schemas.microsoft.com/office/drawing/2014/main" id="{705CC809-A7DB-A1EF-FEBD-E2158B0A798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2" name="Freeform 109">
                <a:extLst>
                  <a:ext uri="{FF2B5EF4-FFF2-40B4-BE49-F238E27FC236}">
                    <a16:creationId xmlns:a16="http://schemas.microsoft.com/office/drawing/2014/main" id="{E26CC408-EFC3-30F1-31AF-6EF26DDF22E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3" name="Freeform 110">
                <a:extLst>
                  <a:ext uri="{FF2B5EF4-FFF2-40B4-BE49-F238E27FC236}">
                    <a16:creationId xmlns:a16="http://schemas.microsoft.com/office/drawing/2014/main" id="{816A41A5-FE3E-6B0A-E869-B865E2B45C3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4" name="Freeform 111">
                <a:extLst>
                  <a:ext uri="{FF2B5EF4-FFF2-40B4-BE49-F238E27FC236}">
                    <a16:creationId xmlns:a16="http://schemas.microsoft.com/office/drawing/2014/main" id="{AC4064E1-2250-C519-F134-8719F9B0CD1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5" name="Freeform 112">
                <a:extLst>
                  <a:ext uri="{FF2B5EF4-FFF2-40B4-BE49-F238E27FC236}">
                    <a16:creationId xmlns:a16="http://schemas.microsoft.com/office/drawing/2014/main" id="{523B04CA-3E60-7EAB-DC2F-D6F994D877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6" name="Freeform 113">
                <a:extLst>
                  <a:ext uri="{FF2B5EF4-FFF2-40B4-BE49-F238E27FC236}">
                    <a16:creationId xmlns:a16="http://schemas.microsoft.com/office/drawing/2014/main" id="{993729C3-B6B7-1F73-0788-C7B53AC167F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87" name="组合 23">
            <a:extLst>
              <a:ext uri="{FF2B5EF4-FFF2-40B4-BE49-F238E27FC236}">
                <a16:creationId xmlns:a16="http://schemas.microsoft.com/office/drawing/2014/main" id="{9A8830B5-8A4B-70AB-D74C-46D887F77625}"/>
              </a:ext>
            </a:extLst>
          </p:cNvPr>
          <p:cNvGrpSpPr/>
          <p:nvPr/>
        </p:nvGrpSpPr>
        <p:grpSpPr>
          <a:xfrm>
            <a:off x="4112152" y="4880598"/>
            <a:ext cx="6977839" cy="845387"/>
            <a:chOff x="1149989" y="3194004"/>
            <a:chExt cx="6977839" cy="845387"/>
          </a:xfrm>
        </p:grpSpPr>
        <p:sp>
          <p:nvSpPr>
            <p:cNvPr id="88" name="文本框 32">
              <a:extLst>
                <a:ext uri="{FF2B5EF4-FFF2-40B4-BE49-F238E27FC236}">
                  <a16:creationId xmlns:a16="http://schemas.microsoft.com/office/drawing/2014/main" id="{9CA1A788-4DB3-0FB0-3271-CD777E49E40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9" name="组合 25">
              <a:extLst>
                <a:ext uri="{FF2B5EF4-FFF2-40B4-BE49-F238E27FC236}">
                  <a16:creationId xmlns:a16="http://schemas.microsoft.com/office/drawing/2014/main" id="{1E5670EC-B23E-5799-2628-E36CDD21DAA0}"/>
                </a:ext>
              </a:extLst>
            </p:cNvPr>
            <p:cNvGrpSpPr/>
            <p:nvPr/>
          </p:nvGrpSpPr>
          <p:grpSpPr>
            <a:xfrm rot="19663740">
              <a:off x="1149989" y="3194004"/>
              <a:ext cx="654790" cy="845387"/>
              <a:chOff x="10766636" y="3941730"/>
              <a:chExt cx="1047922" cy="1352954"/>
            </a:xfrm>
          </p:grpSpPr>
          <p:sp>
            <p:nvSpPr>
              <p:cNvPr id="90" name="Freeform 108">
                <a:extLst>
                  <a:ext uri="{FF2B5EF4-FFF2-40B4-BE49-F238E27FC236}">
                    <a16:creationId xmlns:a16="http://schemas.microsoft.com/office/drawing/2014/main" id="{7FE64933-6E4D-CCBD-D4CE-216C4BA7E6E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1" name="Freeform 109">
                <a:extLst>
                  <a:ext uri="{FF2B5EF4-FFF2-40B4-BE49-F238E27FC236}">
                    <a16:creationId xmlns:a16="http://schemas.microsoft.com/office/drawing/2014/main" id="{7BD7119F-A6A8-FB13-E376-CC5DD0FACA5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2" name="Freeform 110">
                <a:extLst>
                  <a:ext uri="{FF2B5EF4-FFF2-40B4-BE49-F238E27FC236}">
                    <a16:creationId xmlns:a16="http://schemas.microsoft.com/office/drawing/2014/main" id="{D8742AA9-9C76-B600-DC10-8F9F2CA4755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3" name="Freeform 111">
                <a:extLst>
                  <a:ext uri="{FF2B5EF4-FFF2-40B4-BE49-F238E27FC236}">
                    <a16:creationId xmlns:a16="http://schemas.microsoft.com/office/drawing/2014/main" id="{2F5BD8A2-A100-553D-17D3-09113A9967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4" name="Freeform 112">
                <a:extLst>
                  <a:ext uri="{FF2B5EF4-FFF2-40B4-BE49-F238E27FC236}">
                    <a16:creationId xmlns:a16="http://schemas.microsoft.com/office/drawing/2014/main" id="{4E3AABB0-D822-A410-1F6C-CD41B7744F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5" name="Freeform 113">
                <a:extLst>
                  <a:ext uri="{FF2B5EF4-FFF2-40B4-BE49-F238E27FC236}">
                    <a16:creationId xmlns:a16="http://schemas.microsoft.com/office/drawing/2014/main" id="{8E3709E1-A8EF-FA13-EDD2-4C4004E97DE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1000" fill="hold"/>
                                        <p:tgtEl>
                                          <p:spTgt spid="78"/>
                                        </p:tgtEl>
                                        <p:attrNameLst>
                                          <p:attrName>ppt_w</p:attrName>
                                        </p:attrNameLst>
                                      </p:cBhvr>
                                      <p:tavLst>
                                        <p:tav tm="0">
                                          <p:val>
                                            <p:fltVal val="0"/>
                                          </p:val>
                                        </p:tav>
                                        <p:tav tm="100000">
                                          <p:val>
                                            <p:strVal val="#ppt_w"/>
                                          </p:val>
                                        </p:tav>
                                      </p:tavLst>
                                    </p:anim>
                                    <p:anim calcmode="lin" valueType="num">
                                      <p:cBhvr>
                                        <p:cTn id="24" dur="1000" fill="hold"/>
                                        <p:tgtEl>
                                          <p:spTgt spid="78"/>
                                        </p:tgtEl>
                                        <p:attrNameLst>
                                          <p:attrName>ppt_h</p:attrName>
                                        </p:attrNameLst>
                                      </p:cBhvr>
                                      <p:tavLst>
                                        <p:tav tm="0">
                                          <p:val>
                                            <p:fltVal val="0"/>
                                          </p:val>
                                        </p:tav>
                                        <p:tav tm="100000">
                                          <p:val>
                                            <p:strVal val="#ppt_h"/>
                                          </p:val>
                                        </p:tav>
                                      </p:tavLst>
                                    </p:anim>
                                    <p:anim calcmode="lin" valueType="num">
                                      <p:cBhvr>
                                        <p:cTn id="25" dur="1000" fill="hold"/>
                                        <p:tgtEl>
                                          <p:spTgt spid="78"/>
                                        </p:tgtEl>
                                        <p:attrNameLst>
                                          <p:attrName>style.rotation</p:attrName>
                                        </p:attrNameLst>
                                      </p:cBhvr>
                                      <p:tavLst>
                                        <p:tav tm="0">
                                          <p:val>
                                            <p:fltVal val="90"/>
                                          </p:val>
                                        </p:tav>
                                        <p:tav tm="100000">
                                          <p:val>
                                            <p:fltVal val="0"/>
                                          </p:val>
                                        </p:tav>
                                      </p:tavLst>
                                    </p:anim>
                                    <p:animEffect transition="in" filter="fade">
                                      <p:cBhvr>
                                        <p:cTn id="26" dur="10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0" fill="hold"/>
                                        <p:tgtEl>
                                          <p:spTgt spid="87"/>
                                        </p:tgtEl>
                                        <p:attrNameLst>
                                          <p:attrName>ppt_w</p:attrName>
                                        </p:attrNameLst>
                                      </p:cBhvr>
                                      <p:tavLst>
                                        <p:tav tm="0">
                                          <p:val>
                                            <p:fltVal val="0"/>
                                          </p:val>
                                        </p:tav>
                                        <p:tav tm="100000">
                                          <p:val>
                                            <p:strVal val="#ppt_w"/>
                                          </p:val>
                                        </p:tav>
                                      </p:tavLst>
                                    </p:anim>
                                    <p:anim calcmode="lin" valueType="num">
                                      <p:cBhvr>
                                        <p:cTn id="32" dur="1000" fill="hold"/>
                                        <p:tgtEl>
                                          <p:spTgt spid="87"/>
                                        </p:tgtEl>
                                        <p:attrNameLst>
                                          <p:attrName>ppt_h</p:attrName>
                                        </p:attrNameLst>
                                      </p:cBhvr>
                                      <p:tavLst>
                                        <p:tav tm="0">
                                          <p:val>
                                            <p:fltVal val="0"/>
                                          </p:val>
                                        </p:tav>
                                        <p:tav tm="100000">
                                          <p:val>
                                            <p:strVal val="#ppt_h"/>
                                          </p:val>
                                        </p:tav>
                                      </p:tavLst>
                                    </p:anim>
                                    <p:anim calcmode="lin" valueType="num">
                                      <p:cBhvr>
                                        <p:cTn id="33" dur="1000" fill="hold"/>
                                        <p:tgtEl>
                                          <p:spTgt spid="87"/>
                                        </p:tgtEl>
                                        <p:attrNameLst>
                                          <p:attrName>style.rotation</p:attrName>
                                        </p:attrNameLst>
                                      </p:cBhvr>
                                      <p:tavLst>
                                        <p:tav tm="0">
                                          <p:val>
                                            <p:fltVal val="90"/>
                                          </p:val>
                                        </p:tav>
                                        <p:tav tm="100000">
                                          <p:val>
                                            <p:fltVal val="0"/>
                                          </p:val>
                                        </p:tav>
                                      </p:tavLst>
                                    </p:anim>
                                    <p:animEffect transition="in" filter="fade">
                                      <p:cBhvr>
                                        <p:cTn id="3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3047999" y="5762625"/>
            <a:ext cx="6840327" cy="864918"/>
          </a:xfrm>
          <a:custGeom>
            <a:avLst/>
            <a:gdLst>
              <a:gd name="connsiteX0" fmla="*/ 0 w 6840327"/>
              <a:gd name="connsiteY0" fmla="*/ 144156 h 864918"/>
              <a:gd name="connsiteX1" fmla="*/ 144156 w 6840327"/>
              <a:gd name="connsiteY1" fmla="*/ 0 h 864918"/>
              <a:gd name="connsiteX2" fmla="*/ 6696171 w 6840327"/>
              <a:gd name="connsiteY2" fmla="*/ 0 h 864918"/>
              <a:gd name="connsiteX3" fmla="*/ 6840327 w 6840327"/>
              <a:gd name="connsiteY3" fmla="*/ 144156 h 864918"/>
              <a:gd name="connsiteX4" fmla="*/ 6840327 w 6840327"/>
              <a:gd name="connsiteY4" fmla="*/ 720762 h 864918"/>
              <a:gd name="connsiteX5" fmla="*/ 6696171 w 6840327"/>
              <a:gd name="connsiteY5" fmla="*/ 864918 h 864918"/>
              <a:gd name="connsiteX6" fmla="*/ 144156 w 6840327"/>
              <a:gd name="connsiteY6" fmla="*/ 864918 h 864918"/>
              <a:gd name="connsiteX7" fmla="*/ 0 w 6840327"/>
              <a:gd name="connsiteY7" fmla="*/ 720762 h 864918"/>
              <a:gd name="connsiteX8" fmla="*/ 0 w 6840327"/>
              <a:gd name="connsiteY8" fmla="*/ 144156 h 8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327" h="864918" fill="none" extrusionOk="0">
                <a:moveTo>
                  <a:pt x="0" y="144156"/>
                </a:moveTo>
                <a:cubicBezTo>
                  <a:pt x="-4880" y="63268"/>
                  <a:pt x="70848" y="10169"/>
                  <a:pt x="144156" y="0"/>
                </a:cubicBezTo>
                <a:cubicBezTo>
                  <a:pt x="3396169" y="-97001"/>
                  <a:pt x="5482793" y="-161121"/>
                  <a:pt x="6696171" y="0"/>
                </a:cubicBezTo>
                <a:cubicBezTo>
                  <a:pt x="6785551" y="10066"/>
                  <a:pt x="6852595" y="57414"/>
                  <a:pt x="6840327" y="144156"/>
                </a:cubicBezTo>
                <a:cubicBezTo>
                  <a:pt x="6805319" y="252539"/>
                  <a:pt x="6790910" y="652122"/>
                  <a:pt x="6840327" y="720762"/>
                </a:cubicBezTo>
                <a:cubicBezTo>
                  <a:pt x="6833469" y="812225"/>
                  <a:pt x="6782797" y="858102"/>
                  <a:pt x="6696171" y="864918"/>
                </a:cubicBezTo>
                <a:cubicBezTo>
                  <a:pt x="4376294" y="945138"/>
                  <a:pt x="912674" y="755151"/>
                  <a:pt x="144156" y="864918"/>
                </a:cubicBezTo>
                <a:cubicBezTo>
                  <a:pt x="63355" y="870731"/>
                  <a:pt x="5905" y="797982"/>
                  <a:pt x="0" y="720762"/>
                </a:cubicBezTo>
                <a:cubicBezTo>
                  <a:pt x="39245" y="468863"/>
                  <a:pt x="9468" y="330160"/>
                  <a:pt x="0" y="144156"/>
                </a:cubicBezTo>
                <a:close/>
              </a:path>
              <a:path w="6840327" h="864918" stroke="0" extrusionOk="0">
                <a:moveTo>
                  <a:pt x="0" y="144156"/>
                </a:moveTo>
                <a:cubicBezTo>
                  <a:pt x="4464" y="51351"/>
                  <a:pt x="57256" y="3576"/>
                  <a:pt x="144156" y="0"/>
                </a:cubicBezTo>
                <a:cubicBezTo>
                  <a:pt x="3280068" y="24874"/>
                  <a:pt x="4156059" y="-137718"/>
                  <a:pt x="6696171" y="0"/>
                </a:cubicBezTo>
                <a:cubicBezTo>
                  <a:pt x="6771341" y="-2997"/>
                  <a:pt x="6844736" y="60130"/>
                  <a:pt x="6840327" y="144156"/>
                </a:cubicBezTo>
                <a:cubicBezTo>
                  <a:pt x="6848602" y="231989"/>
                  <a:pt x="6890462" y="444371"/>
                  <a:pt x="6840327" y="720762"/>
                </a:cubicBezTo>
                <a:cubicBezTo>
                  <a:pt x="6835422" y="801748"/>
                  <a:pt x="6769642" y="851141"/>
                  <a:pt x="6696171" y="864918"/>
                </a:cubicBezTo>
                <a:cubicBezTo>
                  <a:pt x="5734157" y="851912"/>
                  <a:pt x="2400774" y="737417"/>
                  <a:pt x="144156" y="864918"/>
                </a:cubicBezTo>
                <a:cubicBezTo>
                  <a:pt x="59065" y="858321"/>
                  <a:pt x="-1128" y="802703"/>
                  <a:pt x="0" y="720762"/>
                </a:cubicBezTo>
                <a:cubicBezTo>
                  <a:pt x="43833" y="437069"/>
                  <a:pt x="-3530" y="360544"/>
                  <a:pt x="0" y="144156"/>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4000" b="1" dirty="0" err="1">
                <a:solidFill>
                  <a:prstClr val="black"/>
                </a:solidFill>
                <a:cs typeface="HappyZcool-2016" charset="-122"/>
              </a:rPr>
              <a:t>Trái</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Đất</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có</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dạng</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hình</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cầu</a:t>
            </a:r>
            <a:r>
              <a:rPr kumimoji="1" lang="en-US" altLang="zh-CN" sz="4000" b="1" dirty="0">
                <a:solidFill>
                  <a:prstClr val="black"/>
                </a:solidFill>
                <a:cs typeface="HappyZcool-2016" charset="-122"/>
              </a:rPr>
              <a:t>.</a:t>
            </a:r>
            <a:endParaRPr kumimoji="1" lang="zh-CN" altLang="en-US" sz="4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22" name="Picture 21">
            <a:extLst>
              <a:ext uri="{FF2B5EF4-FFF2-40B4-BE49-F238E27FC236}">
                <a16:creationId xmlns:a16="http://schemas.microsoft.com/office/drawing/2014/main" id="{F50A099C-0C8A-4CEC-B701-0C1C2DDBA813}"/>
              </a:ext>
            </a:extLst>
          </p:cNvPr>
          <p:cNvPicPr>
            <a:picLocks noChangeAspect="1"/>
          </p:cNvPicPr>
          <p:nvPr/>
        </p:nvPicPr>
        <p:blipFill>
          <a:blip r:embed="rId4"/>
          <a:stretch>
            <a:fillRect/>
          </a:stretch>
        </p:blipFill>
        <p:spPr>
          <a:xfrm>
            <a:off x="4581524" y="1247774"/>
            <a:ext cx="3571875" cy="4212981"/>
          </a:xfrm>
          <a:prstGeom prst="rect">
            <a:avLst/>
          </a:prstGeom>
        </p:spPr>
      </p:pic>
    </p:spTree>
    <p:extLst>
      <p:ext uri="{BB962C8B-B14F-4D97-AF65-F5344CB8AC3E}">
        <p14:creationId xmlns:p14="http://schemas.microsoft.com/office/powerpoint/2010/main" val="971923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668123" cy="1428750"/>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Quan sát hình 2 và chỉ cực Bắc, cực Nam, đường Xích đạo, bán cầu Bắc, bán cầu Nam.</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6" name="Picture 5">
            <a:extLst>
              <a:ext uri="{FF2B5EF4-FFF2-40B4-BE49-F238E27FC236}">
                <a16:creationId xmlns:a16="http://schemas.microsoft.com/office/drawing/2014/main" id="{F444733F-12E6-439C-BDBF-52675E5B901C}"/>
              </a:ext>
            </a:extLst>
          </p:cNvPr>
          <p:cNvPicPr>
            <a:picLocks noChangeAspect="1"/>
          </p:cNvPicPr>
          <p:nvPr/>
        </p:nvPicPr>
        <p:blipFill>
          <a:blip r:embed="rId3"/>
          <a:stretch>
            <a:fillRect/>
          </a:stretch>
        </p:blipFill>
        <p:spPr>
          <a:xfrm>
            <a:off x="3976687" y="1928812"/>
            <a:ext cx="3405188" cy="3967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26841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02891-F386-44F2-9DCC-09BC33303927}"/>
              </a:ext>
            </a:extLst>
          </p:cNvPr>
          <p:cNvPicPr>
            <a:picLocks noChangeAspect="1"/>
          </p:cNvPicPr>
          <p:nvPr/>
        </p:nvPicPr>
        <p:blipFill>
          <a:blip r:embed="rId2"/>
          <a:stretch>
            <a:fillRect/>
          </a:stretch>
        </p:blipFill>
        <p:spPr>
          <a:xfrm>
            <a:off x="1552575" y="1443037"/>
            <a:ext cx="9220200" cy="2270231"/>
          </a:xfrm>
          <a:prstGeom prst="rect">
            <a:avLst/>
          </a:prstGeom>
        </p:spPr>
      </p:pic>
    </p:spTree>
    <p:extLst>
      <p:ext uri="{BB962C8B-B14F-4D97-AF65-F5344CB8AC3E}">
        <p14:creationId xmlns:p14="http://schemas.microsoft.com/office/powerpoint/2010/main" val="3876581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182</TotalTime>
  <Words>373</Words>
  <Application>Microsoft Office PowerPoint</Application>
  <PresentationFormat>Widescreen</PresentationFormat>
  <Paragraphs>40</Paragraphs>
  <Slides>17</Slides>
  <Notes>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等线</vt:lpstr>
      <vt:lpstr>Arial</vt:lpstr>
      <vt:lpstr>Calibri</vt:lpstr>
      <vt:lpstr>Cambria</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2023-01-23T10:04:02Z</dcterms:created>
  <dcterms:modified xsi:type="dcterms:W3CDTF">2023-02-13T15:27:46Z</dcterms:modified>
  <cp:category>9Slide.vn</cp:category>
</cp:coreProperties>
</file>