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3"/>
  </p:notesMasterIdLst>
  <p:sldIdLst>
    <p:sldId id="257" r:id="rId6"/>
    <p:sldId id="259" r:id="rId7"/>
    <p:sldId id="258" r:id="rId8"/>
    <p:sldId id="274" r:id="rId9"/>
    <p:sldId id="275" r:id="rId10"/>
    <p:sldId id="276" r:id="rId11"/>
    <p:sldId id="277" r:id="rId12"/>
    <p:sldId id="278" r:id="rId13"/>
    <p:sldId id="287" r:id="rId14"/>
    <p:sldId id="288" r:id="rId15"/>
    <p:sldId id="289" r:id="rId16"/>
    <p:sldId id="290" r:id="rId17"/>
    <p:sldId id="291" r:id="rId18"/>
    <p:sldId id="292" r:id="rId19"/>
    <p:sldId id="296" r:id="rId20"/>
    <p:sldId id="294"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7" d="100"/>
          <a:sy n="87" d="100"/>
        </p:scale>
        <p:origin x="696" y="108"/>
      </p:cViewPr>
      <p:guideLst/>
    </p:cSldViewPr>
  </p:slideViewPr>
  <p:notesTextViewPr>
    <p:cViewPr>
      <p:scale>
        <a:sx n="1" d="1"/>
        <a:sy n="1" d="1"/>
      </p:scale>
      <p:origin x="0" y="0"/>
    </p:cViewPr>
  </p:notesTextViewPr>
  <p:notesViewPr>
    <p:cSldViewPr snapToGrid="0">
      <p:cViewPr varScale="1">
        <p:scale>
          <a:sx n="57" d="100"/>
          <a:sy n="57" d="100"/>
        </p:scale>
        <p:origin x="2808"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Muốn</a:t>
            </a:r>
            <a:r>
              <a:rPr lang="en-US" baseline="0" smtClean="0"/>
              <a:t> tìm thừa ta làm ntn? </a:t>
            </a:r>
            <a:r>
              <a:rPr lang="en-US" smtClean="0"/>
              <a:t>Muốn</a:t>
            </a:r>
            <a:r>
              <a:rPr lang="en-US" baseline="0" smtClean="0"/>
              <a:t> tìm số chia ta làm ntn? </a:t>
            </a:r>
            <a:endParaRPr lang="en-US" smtClean="0"/>
          </a:p>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13</a:t>
            </a:fld>
            <a:endParaRPr lang="en-US"/>
          </a:p>
        </p:txBody>
      </p:sp>
    </p:spTree>
    <p:extLst>
      <p:ext uri="{BB962C8B-B14F-4D97-AF65-F5344CB8AC3E}">
        <p14:creationId xmlns:p14="http://schemas.microsoft.com/office/powerpoint/2010/main" val="348953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16</a:t>
            </a:fld>
            <a:endParaRPr lang="en-US"/>
          </a:p>
        </p:txBody>
      </p:sp>
    </p:spTree>
    <p:extLst>
      <p:ext uri="{BB962C8B-B14F-4D97-AF65-F5344CB8AC3E}">
        <p14:creationId xmlns:p14="http://schemas.microsoft.com/office/powerpoint/2010/main" val="401215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17</a:t>
            </a:fld>
            <a:endParaRPr lang="en-US"/>
          </a:p>
        </p:txBody>
      </p:sp>
    </p:spTree>
    <p:extLst>
      <p:ext uri="{BB962C8B-B14F-4D97-AF65-F5344CB8AC3E}">
        <p14:creationId xmlns:p14="http://schemas.microsoft.com/office/powerpoint/2010/main" val="325441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4</a:t>
            </a:fld>
            <a:endParaRPr lang="en-US"/>
          </a:p>
        </p:txBody>
      </p:sp>
    </p:spTree>
    <p:extLst>
      <p:ext uri="{BB962C8B-B14F-4D97-AF65-F5344CB8AC3E}">
        <p14:creationId xmlns:p14="http://schemas.microsoft.com/office/powerpoint/2010/main" val="231310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5</a:t>
            </a:fld>
            <a:endParaRPr lang="en-US"/>
          </a:p>
        </p:txBody>
      </p:sp>
    </p:spTree>
    <p:extLst>
      <p:ext uri="{BB962C8B-B14F-4D97-AF65-F5344CB8AC3E}">
        <p14:creationId xmlns:p14="http://schemas.microsoft.com/office/powerpoint/2010/main" val="389738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6</a:t>
            </a:fld>
            <a:endParaRPr lang="en-US"/>
          </a:p>
        </p:txBody>
      </p:sp>
    </p:spTree>
    <p:extLst>
      <p:ext uri="{BB962C8B-B14F-4D97-AF65-F5344CB8AC3E}">
        <p14:creationId xmlns:p14="http://schemas.microsoft.com/office/powerpoint/2010/main" val="125721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7</a:t>
            </a:fld>
            <a:endParaRPr lang="en-US"/>
          </a:p>
        </p:txBody>
      </p:sp>
    </p:spTree>
    <p:extLst>
      <p:ext uri="{BB962C8B-B14F-4D97-AF65-F5344CB8AC3E}">
        <p14:creationId xmlns:p14="http://schemas.microsoft.com/office/powerpoint/2010/main" val="279133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E28A-D39A-4A03-8E27-A38D86252C48}" type="slidenum">
              <a:rPr lang="en-US" smtClean="0"/>
              <a:t>8</a:t>
            </a:fld>
            <a:endParaRPr lang="en-US"/>
          </a:p>
        </p:txBody>
      </p:sp>
    </p:spTree>
    <p:extLst>
      <p:ext uri="{BB962C8B-B14F-4D97-AF65-F5344CB8AC3E}">
        <p14:creationId xmlns:p14="http://schemas.microsoft.com/office/powerpoint/2010/main" val="105387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16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20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53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0344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2026/4/9</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0.png"/><Relationship Id="rId7" Type="http://schemas.openxmlformats.org/officeDocument/2006/relationships/image" Target="../media/image57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53.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1.png"/><Relationship Id="rId11" Type="http://schemas.openxmlformats.org/officeDocument/2006/relationships/image" Target="../media/image40.png"/><Relationship Id="rId5" Type="http://schemas.openxmlformats.org/officeDocument/2006/relationships/image" Target="../media/image55.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7.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73.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40.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9.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slide" Target="slide7.xm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46.wmf"/><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slide" Target="slide4.xml"/><Relationship Id="rId9" Type="http://schemas.openxmlformats.org/officeDocument/2006/relationships/image" Target="../media/image4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image" Target="../media/image48.wmf"/><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2.png"/><Relationship Id="rId10" Type="http://schemas.openxmlformats.org/officeDocument/2006/relationships/image" Target="../media/image40.png"/><Relationship Id="rId4" Type="http://schemas.openxmlformats.org/officeDocument/2006/relationships/slide" Target="slide4.xml"/><Relationship Id="rId9" Type="http://schemas.openxmlformats.org/officeDocument/2006/relationships/image" Target="../media/image4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50.wmf"/><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1.png"/><Relationship Id="rId10" Type="http://schemas.openxmlformats.org/officeDocument/2006/relationships/image" Target="../media/image40.png"/><Relationship Id="rId4" Type="http://schemas.openxmlformats.org/officeDocument/2006/relationships/slide" Target="slide4.xml"/><Relationship Id="rId9" Type="http://schemas.openxmlformats.org/officeDocument/2006/relationships/image" Target="../media/image51.wmf"/></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pic>
        <p:nvPicPr>
          <p:cNvPr id="9" name="Picture 8">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pic>
        <p:nvPicPr>
          <p:cNvPr id="9" name="Picture 8">
            <a:extLst>
              <a:ext uri="{FF2B5EF4-FFF2-40B4-BE49-F238E27FC236}">
                <a16:creationId xmlns="" xmlns:a16="http://schemas.microsoft.com/office/drawing/2014/main" id="{9CDD786F-5F5B-4B4D-979C-489676801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mc:Choice xmlns:a14="http://schemas.microsoft.com/office/drawing/2010/main" Requires="a14">
          <p:sp>
            <p:nvSpPr>
              <p:cNvPr id="8" name="TextBox 7">
                <a:extLst>
                  <a:ext uri="{FF2B5EF4-FFF2-40B4-BE49-F238E27FC236}">
                    <a16:creationId xmlns="" xmlns:a16="http://schemas.microsoft.com/office/drawing/2014/main" id="{D47D7AC8-286A-6F1E-06A8-16E55EE9DB6E}"/>
                  </a:ext>
                </a:extLst>
              </p:cNvPr>
              <p:cNvSpPr txBox="1"/>
              <p:nvPr/>
            </p:nvSpPr>
            <p:spPr>
              <a:xfrm>
                <a:off x="4286865" y="3175820"/>
                <a:ext cx="4306529" cy="924805"/>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 xmlns:a16="http://schemas.microsoft.com/office/drawing/2014/main" xmlns:a14="http://schemas.microsoft.com/office/drawing/2010/main" id="{D47D7AC8-286A-6F1E-06A8-16E55EE9DB6E}"/>
                  </a:ext>
                </a:extLst>
              </p:cNvPr>
              <p:cNvSpPr txBox="1">
                <a:spLocks noRot="1" noChangeAspect="1" noMove="1" noResize="1" noEditPoints="1" noAdjustHandles="1" noChangeArrowheads="1" noChangeShapeType="1" noTextEdit="1"/>
              </p:cNvSpPr>
              <p:nvPr/>
            </p:nvSpPr>
            <p:spPr>
              <a:xfrm>
                <a:off x="4286865" y="3175820"/>
                <a:ext cx="4306529" cy="924805"/>
              </a:xfrm>
              <a:prstGeom prst="rect">
                <a:avLst/>
              </a:prstGeom>
              <a:blipFill rotWithShape="0">
                <a:blip r:embed="rId7"/>
                <a:stretch>
                  <a:fillRect b="-7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9CDD786F-5F5B-4B4D-979C-489676801F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Google Shape;343;p15">
                <a:extLst>
                  <a:ext uri="{FF2B5EF4-FFF2-40B4-BE49-F238E27FC236}">
                    <a16:creationId xmlns=""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xmlns="">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pic>
        <p:nvPicPr>
          <p:cNvPr id="10" name="Picture 9">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359FD9C-E404-A6D2-9BD7-F77B91C5798F}"/>
              </a:ext>
            </a:extLst>
          </p:cNvPr>
          <p:cNvPicPr>
            <a:picLocks noChangeAspect="1"/>
          </p:cNvPicPr>
          <p:nvPr/>
        </p:nvPicPr>
        <p:blipFill>
          <a:blip r:embed="rId3"/>
          <a:stretch>
            <a:fillRect/>
          </a:stretch>
        </p:blipFill>
        <p:spPr>
          <a:xfrm>
            <a:off x="4676400" y="1409934"/>
            <a:ext cx="7224386" cy="2523963"/>
          </a:xfrm>
          <a:prstGeom prst="rect">
            <a:avLst/>
          </a:prstGeom>
        </p:spPr>
      </p:pic>
      <p:pic>
        <p:nvPicPr>
          <p:cNvPr id="3" name="Picture 2">
            <a:extLst>
              <a:ext uri="{FF2B5EF4-FFF2-40B4-BE49-F238E27FC236}">
                <a16:creationId xmlns="" xmlns:a16="http://schemas.microsoft.com/office/drawing/2014/main" id="{9CDD786F-5F5B-4B4D-979C-489676801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53347" y="-17584"/>
                <a:ext cx="11562735" cy="1738962"/>
              </a:xfrm>
              <a:prstGeom prst="rect">
                <a:avLst/>
              </a:prstGeom>
              <a:solidFill>
                <a:schemeClr val="bg2"/>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53347" y="-17584"/>
                <a:ext cx="11562735" cy="1738962"/>
              </a:xfrm>
              <a:prstGeom prst="rect">
                <a:avLst/>
              </a:prstGeom>
              <a:blipFill>
                <a:blip r:embed="rId3"/>
                <a:stretch>
                  <a:fillRect l="-2161" r="-2109" b="-7719"/>
                </a:stretch>
              </a:blipFill>
              <a:ln>
                <a:noFill/>
              </a:ln>
            </p:spPr>
            <p:txBody>
              <a:bodyPr/>
              <a:lstStyle/>
              <a:p>
                <a:r>
                  <a:rPr lang="en-US">
                    <a:noFill/>
                  </a:rPr>
                  <a:t> </a:t>
                </a:r>
              </a:p>
            </p:txBody>
          </p:sp>
        </mc:Fallback>
      </mc:AlternateContent>
      <p:pic>
        <p:nvPicPr>
          <p:cNvPr id="3" name="Picture 2">
            <a:extLst>
              <a:ext uri="{FF2B5EF4-FFF2-40B4-BE49-F238E27FC236}">
                <a16:creationId xmlns=""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pic>
        <p:nvPicPr>
          <p:cNvPr id="5" name="Picture 4">
            <a:extLst>
              <a:ext uri="{FF2B5EF4-FFF2-40B4-BE49-F238E27FC236}">
                <a16:creationId xmlns="" xmlns:a16="http://schemas.microsoft.com/office/drawing/2014/main" id="{9CDD786F-5F5B-4B4D-979C-489676801F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386508" y="319452"/>
                <a:ext cx="10285164" cy="539865"/>
              </a:xfrm>
            </p:spPr>
            <p:txBody>
              <a:bodyPr/>
              <a:lstStyle/>
              <a:p>
                <a:pPr algn="l"/>
                <a:r>
                  <a:rPr lang="vi-VN" smtClean="0"/>
                  <a:t>Câu </a:t>
                </a:r>
                <a:r>
                  <a:rPr lang="en-US" smtClean="0"/>
                  <a:t>5</a:t>
                </a:r>
                <a:r>
                  <a:rPr lang="vi-VN" smtClean="0"/>
                  <a:t>: Một thửa ruộng hình chữ nhật có chiều </a:t>
                </a:r>
                <a:r>
                  <a:rPr lang="vi-VN"/>
                  <a:t>dài </a:t>
                </a:r>
                <a:r>
                  <a:rPr lang="en-US" smtClean="0"/>
                  <a:t>50</a:t>
                </a:r>
                <a:r>
                  <a:rPr lang="vi-VN" smtClean="0"/>
                  <a:t> </a:t>
                </a:r>
                <a:r>
                  <a:rPr lang="vi-VN"/>
                  <a:t>m. Chiều rộng bằng  </a:t>
                </a:r>
                <a14:m>
                  <m:oMath xmlns:m="http://schemas.openxmlformats.org/officeDocument/2006/math">
                    <m:f>
                      <m:fPr>
                        <m:ctrlPr>
                          <a:rPr lang="vi-VN"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r>
                  <a:rPr lang="vi-VN"/>
                  <a:t>  chiều dài</a:t>
                </a:r>
              </a:p>
              <a:p>
                <a:pPr algn="l"/>
                <a:r>
                  <a:rPr lang="vi-VN"/>
                  <a:t>a/ Tính diện tích thửa ruộng</a:t>
                </a:r>
              </a:p>
              <a:p>
                <a:pPr algn="l"/>
                <a:r>
                  <a:rPr lang="vi-VN"/>
                  <a:t>b/ Cứ trung bình </a:t>
                </a:r>
                <a14:m>
                  <m:oMath xmlns:m="http://schemas.openxmlformats.org/officeDocument/2006/math">
                    <m:sSup>
                      <m:sSupPr>
                        <m:ctrlPr>
                          <a:rPr lang="vi-VN" i="1" smtClean="0">
                            <a:latin typeface="Cambria Math" panose="02040503050406030204" pitchFamily="18" charset="0"/>
                          </a:rPr>
                        </m:ctrlPr>
                      </m:sSupPr>
                      <m:e>
                        <m:r>
                          <a:rPr lang="en-US" b="0" i="1" smtClean="0">
                            <a:latin typeface="Cambria Math" panose="02040503050406030204" pitchFamily="18" charset="0"/>
                          </a:rPr>
                          <m:t>100</m:t>
                        </m:r>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smtClean="0"/>
                  <a:t> </a:t>
                </a:r>
                <a:r>
                  <a:rPr lang="vi-VN" smtClean="0"/>
                  <a:t>người </a:t>
                </a:r>
                <a:r>
                  <a:rPr lang="vi-VN"/>
                  <a:t>ta thu được </a:t>
                </a:r>
                <a:r>
                  <a:rPr lang="vi-VN" smtClean="0"/>
                  <a:t>5</a:t>
                </a:r>
                <a:r>
                  <a:rPr lang="en-US" smtClean="0"/>
                  <a:t> tạ thóc</a:t>
                </a:r>
                <a:r>
                  <a:rPr lang="vi-VN" smtClean="0"/>
                  <a:t>. </a:t>
                </a:r>
                <a:r>
                  <a:rPr lang="vi-VN"/>
                  <a:t>Hỏi trên thửa ruộng đó người ta thu hoạch được bao </a:t>
                </a:r>
                <a:r>
                  <a:rPr lang="vi-VN" smtClean="0"/>
                  <a:t>nhiêu</a:t>
                </a:r>
                <a:r>
                  <a:rPr lang="en-US"/>
                  <a:t> </a:t>
                </a:r>
                <a:r>
                  <a:rPr lang="en-US" smtClean="0"/>
                  <a:t>tạ thóc?</a:t>
                </a:r>
                <a:endParaRPr lang="en-US"/>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386508" y="319452"/>
                <a:ext cx="10285164" cy="539865"/>
              </a:xfrm>
              <a:blipFill rotWithShape="0">
                <a:blip r:embed="rId2"/>
                <a:stretch>
                  <a:fillRect l="-118" t="-12360" r="-3199" b="-976404"/>
                </a:stretch>
              </a:blipFill>
            </p:spPr>
            <p:txBody>
              <a:bodyPr/>
              <a:lstStyle/>
              <a:p>
                <a:r>
                  <a:rPr lang="en-US">
                    <a:noFill/>
                  </a:rPr>
                  <a:t> </a:t>
                </a:r>
              </a:p>
            </p:txBody>
          </p:sp>
        </mc:Fallback>
      </mc:AlternateContent>
    </p:spTree>
    <p:extLst>
      <p:ext uri="{BB962C8B-B14F-4D97-AF65-F5344CB8AC3E}">
        <p14:creationId xmlns:p14="http://schemas.microsoft.com/office/powerpoint/2010/main" val="394231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9CDD786F-5F5B-4B4D-979C-489676801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D5CB3E5-3C39-3B78-4316-F2264F69F232}"/>
              </a:ext>
            </a:extLst>
          </p:cNvPr>
          <p:cNvPicPr>
            <a:picLocks noChangeAspect="1"/>
          </p:cNvPicPr>
          <p:nvPr/>
        </p:nvPicPr>
        <p:blipFill>
          <a:blip r:embed="rId3"/>
          <a:stretch>
            <a:fillRect/>
          </a:stretch>
        </p:blipFill>
        <p:spPr>
          <a:xfrm>
            <a:off x="4111190" y="198334"/>
            <a:ext cx="3871296" cy="4121253"/>
          </a:xfrm>
          <a:prstGeom prst="rect">
            <a:avLst/>
          </a:prstGeom>
        </p:spPr>
      </p:pic>
      <p:pic>
        <p:nvPicPr>
          <p:cNvPr id="3" name="Picture 2">
            <a:extLst>
              <a:ext uri="{FF2B5EF4-FFF2-40B4-BE49-F238E27FC236}">
                <a16:creationId xmlns="" xmlns:a16="http://schemas.microsoft.com/office/drawing/2014/main" id="{9CDD786F-5F5B-4B4D-979C-489676801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35190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425676" y="884761"/>
            <a:ext cx="6024695"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thử thách chưa? </a:t>
            </a:r>
            <a:endParaRPr sz="4000" i="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 xmlns:a16="http://schemas.microsoft.com/office/drawing/2014/main" id="{9CDD786F-5F5B-4B4D-979C-489676801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14548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Chinh phục các vì sao</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grpSp>
      <p:pic>
        <p:nvPicPr>
          <p:cNvPr id="8" name="Picture 7">
            <a:extLst>
              <a:ext uri="{FF2B5EF4-FFF2-40B4-BE49-F238E27FC236}">
                <a16:creationId xmlns="" xmlns:a16="http://schemas.microsoft.com/office/drawing/2014/main" id="{9CDD786F-5F5B-4B4D-979C-489676801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1584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ction="ppaction://hlinksldjump"/>
            <a:extLst>
              <a:ext uri="{FF2B5EF4-FFF2-40B4-BE49-F238E27FC236}">
                <a16:creationId xmlns="" xmlns:a16="http://schemas.microsoft.com/office/drawing/2014/main" id="{2BFA6009-DC50-4516-9432-E820166A1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783" y="1970439"/>
            <a:ext cx="1975104" cy="1975104"/>
          </a:xfrm>
          <a:prstGeom prst="rect">
            <a:avLst/>
          </a:prstGeom>
        </p:spPr>
      </p:pic>
      <p:pic>
        <p:nvPicPr>
          <p:cNvPr id="11" name="Picture 10">
            <a:hlinkClick r:id="rId5" action="ppaction://hlinksldjump"/>
            <a:extLst>
              <a:ext uri="{FF2B5EF4-FFF2-40B4-BE49-F238E27FC236}">
                <a16:creationId xmlns="" xmlns:a16="http://schemas.microsoft.com/office/drawing/2014/main" id="{683C2FF6-E5F0-4B89-A055-B0A2AA8C83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7956" y="1970173"/>
            <a:ext cx="1975104" cy="1975104"/>
          </a:xfrm>
          <a:prstGeom prst="rect">
            <a:avLst/>
          </a:prstGeom>
        </p:spPr>
      </p:pic>
      <p:pic>
        <p:nvPicPr>
          <p:cNvPr id="12" name="Picture 11">
            <a:hlinkClick r:id="rId7" action="ppaction://hlinksldjump"/>
            <a:extLst>
              <a:ext uri="{FF2B5EF4-FFF2-40B4-BE49-F238E27FC236}">
                <a16:creationId xmlns="" xmlns:a16="http://schemas.microsoft.com/office/drawing/2014/main" id="{E80EF3F6-7E16-43D3-9505-E00790F55A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129" y="1969907"/>
            <a:ext cx="1975104" cy="1975104"/>
          </a:xfrm>
          <a:prstGeom prst="rect">
            <a:avLst/>
          </a:prstGeom>
        </p:spPr>
      </p:pic>
      <p:pic>
        <p:nvPicPr>
          <p:cNvPr id="13" name="Picture 12">
            <a:hlinkClick r:id="rId9" action="ppaction://hlinksldjump"/>
            <a:extLst>
              <a:ext uri="{FF2B5EF4-FFF2-40B4-BE49-F238E27FC236}">
                <a16:creationId xmlns="" xmlns:a16="http://schemas.microsoft.com/office/drawing/2014/main" id="{817C3DE1-3067-4C06-82D8-9197109C02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0708" y="1969642"/>
            <a:ext cx="1976698" cy="1976698"/>
          </a:xfrm>
          <a:prstGeom prst="rect">
            <a:avLst/>
          </a:prstGeom>
        </p:spPr>
      </p:pic>
      <p:pic>
        <p:nvPicPr>
          <p:cNvPr id="14" name="Content Placeholder 12">
            <a:extLst>
              <a:ext uri="{FF2B5EF4-FFF2-40B4-BE49-F238E27FC236}">
                <a16:creationId xmlns="" xmlns:a16="http://schemas.microsoft.com/office/drawing/2014/main" id="{5541281B-0AB4-41DD-97F9-C5F98D2DE0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pic>
        <p:nvPicPr>
          <p:cNvPr id="7" name="Picture 6">
            <a:extLst>
              <a:ext uri="{FF2B5EF4-FFF2-40B4-BE49-F238E27FC236}">
                <a16:creationId xmlns="" xmlns:a16="http://schemas.microsoft.com/office/drawing/2014/main" id="{9CDD786F-5F5B-4B4D-979C-489676801F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6261" y="4209705"/>
            <a:ext cx="2575739" cy="2648295"/>
          </a:xfrm>
          <a:prstGeom prst="rect">
            <a:avLst/>
          </a:prstGeom>
        </p:spPr>
      </p:pic>
      <p:sp>
        <p:nvSpPr>
          <p:cNvPr id="2" name="Arrow: Down 1">
            <a:hlinkClick r:id="rId13" action="ppaction://hlinksldjump"/>
            <a:extLst>
              <a:ext uri="{FF2B5EF4-FFF2-40B4-BE49-F238E27FC236}">
                <a16:creationId xmlns="" xmlns:a16="http://schemas.microsoft.com/office/drawing/2014/main" id="{ABFC8EED-6A65-F34B-5033-EF659FB9CCB7}"/>
              </a:ext>
            </a:extLst>
          </p:cNvPr>
          <p:cNvSpPr/>
          <p:nvPr/>
        </p:nvSpPr>
        <p:spPr>
          <a:xfrm>
            <a:off x="11394141" y="206188"/>
            <a:ext cx="726141" cy="609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857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4" action="ppaction://hlinksldjump"/>
            <a:extLst>
              <a:ext uri="{FF2B5EF4-FFF2-40B4-BE49-F238E27FC236}">
                <a16:creationId xmlns="" xmlns:a16="http://schemas.microsoft.com/office/drawing/2014/main" id="{A30936A0-B094-4C58-AB3F-1DA17E023A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 xmlns:a16="http://schemas.microsoft.com/office/drawing/2014/main" id="{4EE3E23B-2B49-4C98-890B-AE91113638C6}"/>
                  </a:ext>
                </a:extLst>
              </p:cNvPr>
              <p:cNvSpPr/>
              <p:nvPr/>
            </p:nvSpPr>
            <p:spPr>
              <a:xfrm>
                <a:off x="4665324" y="3896837"/>
                <a:ext cx="3300507" cy="26482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US"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3896837"/>
                <a:ext cx="3300507" cy="2648295"/>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pic>
        <p:nvPicPr>
          <p:cNvPr id="7" name="Picture 6">
            <a:extLst>
              <a:ext uri="{FF2B5EF4-FFF2-40B4-BE49-F238E27FC236}">
                <a16:creationId xmlns="" xmlns:a16="http://schemas.microsoft.com/office/drawing/2014/main" id="{9CDD786F-5F5B-4B4D-979C-489676801F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3D6B5398-F446-EBFF-ACDE-4B90D4FADD11}"/>
                  </a:ext>
                </a:extLst>
              </p:cNvPr>
              <p:cNvSpPr txBox="1"/>
              <p:nvPr/>
            </p:nvSpPr>
            <p:spPr>
              <a:xfrm>
                <a:off x="3120364" y="2026605"/>
                <a:ext cx="6110654" cy="1534972"/>
              </a:xfrm>
              <a:prstGeom prst="rect">
                <a:avLst/>
              </a:prstGeom>
              <a:noFill/>
            </p:spPr>
            <p:txBody>
              <a:bodyPr wrap="square">
                <a:spAutoFit/>
              </a:bodyPr>
              <a:lstStyle/>
              <a:p>
                <a:pPr algn="ctr"/>
                <a14:m>
                  <m:oMath xmlns:m="http://schemas.openxmlformats.org/officeDocument/2006/math">
                    <m:f>
                      <m:fPr>
                        <m:ctrlPr>
                          <a:rPr lang="en-US" sz="6600" i="1" smtClean="0">
                            <a:solidFill>
                              <a:schemeClr val="tx1"/>
                            </a:solidFill>
                            <a:latin typeface="Cambria Math" panose="02040503050406030204" pitchFamily="18" charset="0"/>
                          </a:rPr>
                        </m:ctrlPr>
                      </m:fPr>
                      <m:num>
                        <m:r>
                          <a:rPr lang="en-US" sz="6600" i="1">
                            <a:solidFill>
                              <a:schemeClr val="tx1"/>
                            </a:solidFill>
                            <a:latin typeface="Cambria Math" panose="02040503050406030204" pitchFamily="18" charset="0"/>
                          </a:rPr>
                          <m:t>3</m:t>
                        </m:r>
                      </m:num>
                      <m:den>
                        <m:r>
                          <a:rPr lang="en-US" sz="6600" i="1">
                            <a:solidFill>
                              <a:schemeClr val="tx1"/>
                            </a:solidFill>
                            <a:latin typeface="Cambria Math" panose="02040503050406030204" pitchFamily="18" charset="0"/>
                          </a:rPr>
                          <m:t>5</m:t>
                        </m:r>
                      </m:den>
                    </m:f>
                  </m:oMath>
                </a14:m>
                <a:r>
                  <a:rPr lang="en-US" sz="6600" dirty="0">
                    <a:solidFill>
                      <a:schemeClr val="tx1"/>
                    </a:solidFill>
                    <a:latin typeface="Cambria" panose="02040503050406030204" pitchFamily="18" charset="0"/>
                    <a:ea typeface="Cambria" panose="02040503050406030204" pitchFamily="18" charset="0"/>
                  </a:rPr>
                  <a:t> x </a:t>
                </a:r>
                <a14:m>
                  <m:oMath xmlns:m="http://schemas.openxmlformats.org/officeDocument/2006/math">
                    <m:f>
                      <m:fPr>
                        <m:ctrlPr>
                          <a:rPr lang="en-US" sz="6600" i="1">
                            <a:solidFill>
                              <a:schemeClr val="tx1"/>
                            </a:solidFill>
                            <a:latin typeface="Cambria Math" panose="02040503050406030204" pitchFamily="18" charset="0"/>
                          </a:rPr>
                        </m:ctrlPr>
                      </m:fPr>
                      <m:num>
                        <m:r>
                          <a:rPr lang="en-US" sz="6600" i="1">
                            <a:solidFill>
                              <a:schemeClr val="tx1"/>
                            </a:solidFill>
                            <a:latin typeface="Cambria Math" panose="02040503050406030204" pitchFamily="18" charset="0"/>
                          </a:rPr>
                          <m:t>3</m:t>
                        </m:r>
                      </m:num>
                      <m:den>
                        <m:r>
                          <a:rPr lang="en-US" sz="6600" i="1">
                            <a:solidFill>
                              <a:schemeClr val="tx1"/>
                            </a:solidFill>
                            <a:latin typeface="Cambria Math" panose="02040503050406030204" pitchFamily="18" charset="0"/>
                          </a:rPr>
                          <m:t>4</m:t>
                        </m:r>
                      </m:den>
                    </m:f>
                  </m:oMath>
                </a14:m>
                <a:r>
                  <a:rPr lang="en-US" sz="6600" dirty="0">
                    <a:solidFill>
                      <a:schemeClr val="tx1"/>
                    </a:solidFill>
                    <a:latin typeface="Cambria" panose="02040503050406030204" pitchFamily="18" charset="0"/>
                    <a:ea typeface="Cambria" panose="02040503050406030204" pitchFamily="18" charset="0"/>
                  </a:rPr>
                  <a:t> </a:t>
                </a:r>
                <a:endParaRPr lang="en-US" sz="6600" dirty="0">
                  <a:solidFill>
                    <a:schemeClr val="tx1"/>
                  </a:solidFill>
                </a:endParaRPr>
              </a:p>
            </p:txBody>
          </p:sp>
        </mc:Choice>
        <mc:Fallback xmlns="">
          <p:sp>
            <p:nvSpPr>
              <p:cNvPr id="8" name="TextBox 7">
                <a:extLst>
                  <a:ext uri="{FF2B5EF4-FFF2-40B4-BE49-F238E27FC236}">
                    <a16:creationId xmlns:a16="http://schemas.microsoft.com/office/drawing/2014/main" id="{3D6B5398-F446-EBFF-ACDE-4B90D4FADD11}"/>
                  </a:ext>
                </a:extLst>
              </p:cNvPr>
              <p:cNvSpPr txBox="1">
                <a:spLocks noRot="1" noChangeAspect="1" noMove="1" noResize="1" noEditPoints="1" noAdjustHandles="1" noChangeArrowheads="1" noChangeShapeType="1" noTextEdit="1"/>
              </p:cNvSpPr>
              <p:nvPr/>
            </p:nvSpPr>
            <p:spPr>
              <a:xfrm>
                <a:off x="3120364" y="2026605"/>
                <a:ext cx="6110654" cy="1534972"/>
              </a:xfrm>
              <a:prstGeom prst="rect">
                <a:avLst/>
              </a:prstGeom>
              <a:blipFill>
                <a:blip r:embed="rId8"/>
                <a:stretch>
                  <a:fillRect t="-1587" b="-13889"/>
                </a:stretch>
              </a:blipFill>
            </p:spPr>
            <p:txBody>
              <a:bodyPr/>
              <a:lstStyle/>
              <a:p>
                <a:r>
                  <a:rPr lang="en-US">
                    <a:noFill/>
                  </a:rPr>
                  <a:t> </a:t>
                </a:r>
              </a:p>
            </p:txBody>
          </p:sp>
        </mc:Fallback>
      </mc:AlternateContent>
    </p:spTree>
    <p:extLst>
      <p:ext uri="{BB962C8B-B14F-4D97-AF65-F5344CB8AC3E}">
        <p14:creationId xmlns:p14="http://schemas.microsoft.com/office/powerpoint/2010/main" val="300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iterate type="lt">
                                    <p:tmPct val="0"/>
                                  </p:iterate>
                                  <p:childTnLst>
                                    <p:animClr clrSpc="rgb" dir="cw">
                                      <p:cBhvr>
                                        <p:cTn id="26" dur="250" fill="hold"/>
                                        <p:tgtEl>
                                          <p:spTgt spid="4"/>
                                        </p:tgtEl>
                                        <p:attrNameLst>
                                          <p:attrName>fillcolor</p:attrName>
                                        </p:attrNameLst>
                                      </p:cBhvr>
                                      <p:to>
                                        <a:srgbClr val="FFF2CC"/>
                                      </p:to>
                                    </p:animClr>
                                    <p:set>
                                      <p:cBhvr>
                                        <p:cTn id="27" dur="250" fill="hold"/>
                                        <p:tgtEl>
                                          <p:spTgt spid="4"/>
                                        </p:tgtEl>
                                        <p:attrNameLst>
                                          <p:attrName>fill.type</p:attrName>
                                        </p:attrNameLst>
                                      </p:cBhvr>
                                      <p:to>
                                        <p:strVal val="solid"/>
                                      </p:to>
                                    </p:set>
                                    <p:set>
                                      <p:cBhvr>
                                        <p:cTn id="28" dur="250" fill="hold"/>
                                        <p:tgtEl>
                                          <p:spTgt spid="4"/>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9" presetID="1" presetClass="emph" presetSubtype="2" fill="hold" nodeType="withEffect">
                                  <p:stCondLst>
                                    <p:cond delay="1000"/>
                                  </p:stCondLst>
                                  <p:iterate type="lt">
                                    <p:tmPct val="0"/>
                                  </p:iterate>
                                  <p:childTnLst>
                                    <p:animClr clrSpc="rgb" dir="cw">
                                      <p:cBhvr>
                                        <p:cTn id="30" dur="250" fill="hold"/>
                                        <p:tgtEl>
                                          <p:spTgt spid="4"/>
                                        </p:tgtEl>
                                        <p:attrNameLst>
                                          <p:attrName>fillcolor</p:attrName>
                                        </p:attrNameLst>
                                      </p:cBhvr>
                                      <p:to>
                                        <a:srgbClr val="00B050"/>
                                      </p:to>
                                    </p:animClr>
                                    <p:set>
                                      <p:cBhvr>
                                        <p:cTn id="31" dur="250" fill="hold"/>
                                        <p:tgtEl>
                                          <p:spTgt spid="4"/>
                                        </p:tgtEl>
                                        <p:attrNameLst>
                                          <p:attrName>fill.type</p:attrName>
                                        </p:attrNameLst>
                                      </p:cBhvr>
                                      <p:to>
                                        <p:strVal val="solid"/>
                                      </p:to>
                                    </p:set>
                                    <p:set>
                                      <p:cBhvr>
                                        <p:cTn id="32"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4" action="ppaction://hlinksldjump"/>
            <a:extLst>
              <a:ext uri="{FF2B5EF4-FFF2-40B4-BE49-F238E27FC236}">
                <a16:creationId xmlns="" xmlns:a16="http://schemas.microsoft.com/office/drawing/2014/main" id="{A30936A0-B094-4C58-AB3F-1DA17E023A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spid="_x0000_s1038" name="Equation" r:id="rId6" imgW="406048" imgH="393359" progId="Equation.3">
                  <p:embed/>
                </p:oleObj>
              </mc:Choice>
              <mc:Fallback>
                <p:oleObj name="Equation" r:id="rId6" imgW="406048" imgH="393359" progId="Equation.3">
                  <p:embed/>
                  <p:pic>
                    <p:nvPicPr>
                      <p:cNvPr id="6" name="Object 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p:spPr>
                  </p:pic>
                </p:oleObj>
              </mc:Fallback>
            </mc:AlternateContent>
          </a:graphicData>
        </a:graphic>
      </p:graphicFrame>
      <p:graphicFrame>
        <p:nvGraphicFramePr>
          <p:cNvPr id="7" name="Object 21"/>
          <p:cNvGraphicFramePr>
            <a:graphicFrameLocks noChangeAspect="1"/>
          </p:cNvGraphicFramePr>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spid="_x0000_s1039" name="Equation" r:id="rId8" imgW="1523880" imgH="393480" progId="Equation.3">
                  <p:embed/>
                </p:oleObj>
              </mc:Choice>
              <mc:Fallback>
                <p:oleObj name="Equation" r:id="rId8" imgW="1523880" imgH="393480" progId="Equation.3">
                  <p:embed/>
                  <p:pic>
                    <p:nvPicPr>
                      <p:cNvPr id="7" name="Object 21"/>
                      <p:cNvPicPr>
                        <a:picLocks noChangeAspect="1" noChangeArrowheads="1"/>
                      </p:cNvPicPr>
                      <p:nvPr/>
                    </p:nvPicPr>
                    <p:blipFill>
                      <a:blip r:embed="rId9"/>
                      <a:srcRect/>
                      <a:stretch>
                        <a:fillRect/>
                      </a:stretch>
                    </p:blipFill>
                    <p:spPr bwMode="auto">
                      <a:xfrm>
                        <a:off x="3349147" y="4338053"/>
                        <a:ext cx="5212759" cy="1357946"/>
                      </a:xfrm>
                      <a:prstGeom prst="rect">
                        <a:avLst/>
                      </a:prstGeom>
                      <a:noFill/>
                      <a:ln>
                        <a:noFill/>
                      </a:ln>
                      <a:effectLst/>
                    </p:spPr>
                  </p:pic>
                </p:oleObj>
              </mc:Fallback>
            </mc:AlternateContent>
          </a:graphicData>
        </a:graphic>
      </p:graphicFrame>
      <p:pic>
        <p:nvPicPr>
          <p:cNvPr id="8" name="Picture 7">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35352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0BEB7791-20AB-4543-B399-7279E390E3E2}"/>
              </a:ext>
            </a:extLst>
          </p:cNvPr>
          <p:cNvSpPr/>
          <p:nvPr/>
        </p:nvSpPr>
        <p:spPr>
          <a:xfrm>
            <a:off x="1116250" y="1504335"/>
            <a:ext cx="9984614" cy="190283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4" action="ppaction://hlinksldjump"/>
            <a:extLst>
              <a:ext uri="{FF2B5EF4-FFF2-40B4-BE49-F238E27FC236}">
                <a16:creationId xmlns="" xmlns:a16="http://schemas.microsoft.com/office/drawing/2014/main" id="{A30936A0-B094-4C58-AB3F-1DA17E023A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1844392268"/>
              </p:ext>
            </p:extLst>
          </p:nvPr>
        </p:nvGraphicFramePr>
        <p:xfrm>
          <a:off x="5299491" y="1467737"/>
          <a:ext cx="2078464" cy="2011265"/>
        </p:xfrm>
        <a:graphic>
          <a:graphicData uri="http://schemas.openxmlformats.org/presentationml/2006/ole">
            <mc:AlternateContent xmlns:mc="http://schemas.openxmlformats.org/markup-compatibility/2006">
              <mc:Choice xmlns:v="urn:schemas-microsoft-com:vml" Requires="v">
                <p:oleObj spid="_x0000_s2062" name="Equation" r:id="rId6" imgW="406048" imgH="393359" progId="Equation.3">
                  <p:embed/>
                </p:oleObj>
              </mc:Choice>
              <mc:Fallback>
                <p:oleObj name="Equation" r:id="rId6" imgW="406048" imgH="393359" progId="Equation.3">
                  <p:embed/>
                  <p:pic>
                    <p:nvPicPr>
                      <p:cNvPr id="6" name="Object 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9491" y="1467737"/>
                        <a:ext cx="2078464" cy="2011265"/>
                      </a:xfrm>
                      <a:prstGeom prst="rect">
                        <a:avLst/>
                      </a:prstGeom>
                      <a:noFill/>
                      <a:ln>
                        <a:noFill/>
                      </a:ln>
                      <a:effectLst/>
                    </p:spPr>
                  </p:pic>
                </p:oleObj>
              </mc:Fallback>
            </mc:AlternateContent>
          </a:graphicData>
        </a:graphic>
      </p:graphicFrame>
      <p:graphicFrame>
        <p:nvGraphicFramePr>
          <p:cNvPr id="7" name="Object 22"/>
          <p:cNvGraphicFramePr>
            <a:graphicFrameLocks noChangeAspect="1"/>
          </p:cNvGraphicFramePr>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spid="_x0000_s2063" name="Equation" r:id="rId8" imgW="1523880" imgH="393480" progId="Equation.3">
                  <p:embed/>
                </p:oleObj>
              </mc:Choice>
              <mc:Fallback>
                <p:oleObj name="Equation" r:id="rId8" imgW="1523880" imgH="393480" progId="Equation.3">
                  <p:embed/>
                  <p:pic>
                    <p:nvPicPr>
                      <p:cNvPr id="7" name="Object 22"/>
                      <p:cNvPicPr>
                        <a:picLocks noChangeAspect="1" noChangeArrowheads="1"/>
                      </p:cNvPicPr>
                      <p:nvPr/>
                    </p:nvPicPr>
                    <p:blipFill>
                      <a:blip r:embed="rId9"/>
                      <a:srcRect/>
                      <a:stretch>
                        <a:fillRect/>
                      </a:stretch>
                    </p:blipFill>
                    <p:spPr bwMode="auto">
                      <a:xfrm>
                        <a:off x="3352082" y="4228006"/>
                        <a:ext cx="6133125" cy="1456911"/>
                      </a:xfrm>
                      <a:prstGeom prst="rect">
                        <a:avLst/>
                      </a:prstGeom>
                      <a:noFill/>
                      <a:ln>
                        <a:noFill/>
                      </a:ln>
                      <a:effectLst/>
                    </p:spPr>
                  </p:pic>
                </p:oleObj>
              </mc:Fallback>
            </mc:AlternateContent>
          </a:graphicData>
        </a:graphic>
      </p:graphicFrame>
      <p:pic>
        <p:nvPicPr>
          <p:cNvPr id="8" name="Picture 7">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219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4" action="ppaction://hlinksldjump"/>
            <a:extLst>
              <a:ext uri="{FF2B5EF4-FFF2-40B4-BE49-F238E27FC236}">
                <a16:creationId xmlns="" xmlns:a16="http://schemas.microsoft.com/office/drawing/2014/main" id="{A30936A0-B094-4C58-AB3F-1DA17E023A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spid="_x0000_s3086" name="Equation" r:id="rId6" imgW="368140" imgH="393529" progId="Equation.3">
                  <p:embed/>
                </p:oleObj>
              </mc:Choice>
              <mc:Fallback>
                <p:oleObj name="Equation" r:id="rId6" imgW="368140" imgH="393529" progId="Equation.3">
                  <p:embed/>
                  <p:pic>
                    <p:nvPicPr>
                      <p:cNvPr id="6" name="Object 10"/>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p:spPr>
                  </p:pic>
                </p:oleObj>
              </mc:Fallback>
            </mc:AlternateContent>
          </a:graphicData>
        </a:graphic>
      </p:graphicFrame>
      <p:graphicFrame>
        <p:nvGraphicFramePr>
          <p:cNvPr id="7" name="Object 23"/>
          <p:cNvGraphicFramePr>
            <a:graphicFrameLocks noChangeAspect="1"/>
          </p:cNvGraphicFramePr>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spid="_x0000_s3087" name="Equation" r:id="rId8" imgW="215640" imgH="393480" progId="Equation.3">
                  <p:embed/>
                </p:oleObj>
              </mc:Choice>
              <mc:Fallback>
                <p:oleObj name="Equation" r:id="rId8" imgW="215640" imgH="393480" progId="Equation.3">
                  <p:embed/>
                  <p:pic>
                    <p:nvPicPr>
                      <p:cNvPr id="7" name="Object 23"/>
                      <p:cNvPicPr>
                        <a:picLocks noChangeAspect="1" noChangeArrowheads="1"/>
                      </p:cNvPicPr>
                      <p:nvPr/>
                    </p:nvPicPr>
                    <p:blipFill>
                      <a:blip r:embed="rId9"/>
                      <a:srcRect/>
                      <a:stretch>
                        <a:fillRect/>
                      </a:stretch>
                    </p:blipFill>
                    <p:spPr bwMode="auto">
                      <a:xfrm>
                        <a:off x="5573864" y="4392332"/>
                        <a:ext cx="1072231" cy="1739791"/>
                      </a:xfrm>
                      <a:prstGeom prst="rect">
                        <a:avLst/>
                      </a:prstGeom>
                      <a:noFill/>
                      <a:ln>
                        <a:noFill/>
                      </a:ln>
                      <a:effectLst/>
                    </p:spPr>
                  </p:pic>
                </p:oleObj>
              </mc:Fallback>
            </mc:AlternateContent>
          </a:graphicData>
        </a:graphic>
      </p:graphicFrame>
      <p:pic>
        <p:nvPicPr>
          <p:cNvPr id="8" name="Picture 7">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41663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 name="Picture 1">
            <a:extLst>
              <a:ext uri="{FF2B5EF4-FFF2-40B4-BE49-F238E27FC236}">
                <a16:creationId xmlns="" xmlns:a16="http://schemas.microsoft.com/office/drawing/2014/main" id="{6B0C60F2-4926-A150-6F01-54FDE18BEA5D}"/>
              </a:ext>
            </a:extLst>
          </p:cNvPr>
          <p:cNvPicPr>
            <a:picLocks noChangeAspect="1"/>
          </p:cNvPicPr>
          <p:nvPr/>
        </p:nvPicPr>
        <p:blipFill>
          <a:blip r:embed="rId3"/>
          <a:stretch>
            <a:fillRect/>
          </a:stretch>
        </p:blipFill>
        <p:spPr>
          <a:xfrm>
            <a:off x="1563065" y="1561362"/>
            <a:ext cx="6096528" cy="2280102"/>
          </a:xfrm>
          <a:prstGeom prst="rect">
            <a:avLst/>
          </a:prstGeom>
        </p:spPr>
      </p:pic>
      <p:pic>
        <p:nvPicPr>
          <p:cNvPr id="3" name="Picture 2">
            <a:extLst>
              <a:ext uri="{FF2B5EF4-FFF2-40B4-BE49-F238E27FC236}">
                <a16:creationId xmlns="" xmlns:a16="http://schemas.microsoft.com/office/drawing/2014/main" id="{9CDD786F-5F5B-4B4D-979C-489676801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5758" y="4210960"/>
            <a:ext cx="2575739" cy="2648295"/>
          </a:xfrm>
          <a:prstGeom prst="rect">
            <a:avLst/>
          </a:prstGeom>
        </p:spPr>
      </p:pic>
    </p:spTree>
    <p:extLst>
      <p:ext uri="{BB962C8B-B14F-4D97-AF65-F5344CB8AC3E}">
        <p14:creationId xmlns:p14="http://schemas.microsoft.com/office/powerpoint/2010/main" val="34071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e787b1c6-9638-4358-bd30-5bd71bf68e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BD0E313F54424D95FD41A8000A037E" ma:contentTypeVersion="8" ma:contentTypeDescription="Create a new document." ma:contentTypeScope="" ma:versionID="80e8342f8d642e5d67ae60fa20ebfde5">
  <xsd:schema xmlns:xsd="http://www.w3.org/2001/XMLSchema" xmlns:xs="http://www.w3.org/2001/XMLSchema" xmlns:p="http://schemas.microsoft.com/office/2006/metadata/properties" xmlns:ns2="e787b1c6-9638-4358-bd30-5bd71bf68e97" targetNamespace="http://schemas.microsoft.com/office/2006/metadata/properties" ma:root="true" ma:fieldsID="b0a03d3a1f40cc8955a22504b31d72a7" ns2:_="">
    <xsd:import namespace="e787b1c6-9638-4358-bd30-5bd71bf68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7b1c6-9638-4358-bd30-5bd71bf68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F6FEC1-4A27-4A44-9242-7F731C380C12}">
  <ds:schemaRefs>
    <ds:schemaRef ds:uri="http://schemas.microsoft.com/office/2006/metadata/properties"/>
    <ds:schemaRef ds:uri="http://schemas.microsoft.com/office/infopath/2007/PartnerControls"/>
    <ds:schemaRef ds:uri="e787b1c6-9638-4358-bd30-5bd71bf68e97"/>
  </ds:schemaRefs>
</ds:datastoreItem>
</file>

<file path=customXml/itemProps2.xml><?xml version="1.0" encoding="utf-8"?>
<ds:datastoreItem xmlns:ds="http://schemas.openxmlformats.org/officeDocument/2006/customXml" ds:itemID="{32E2AF87-2AFE-41E3-A7AC-9602BB404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7b1c6-9638-4358-bd30-5bd71bf68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74C28A-A7B6-4A60-AE51-7D8A61B05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127</Words>
  <Application>Microsoft Office PowerPoint</Application>
  <PresentationFormat>Widescreen</PresentationFormat>
  <Paragraphs>54</Paragraphs>
  <Slides>17</Slides>
  <Notes>16</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37" baseType="lpstr">
      <vt:lpstr>#9Slide07 Altus</vt:lpstr>
      <vt:lpstr>#9Slide07 HoneyCream</vt:lpstr>
      <vt:lpstr>Arial</vt:lpstr>
      <vt:lpstr>Calibri</vt:lpstr>
      <vt:lpstr>Cambria</vt:lpstr>
      <vt:lpstr>Cambria Math</vt:lpstr>
      <vt:lpstr>IBM Plex Sans Light</vt:lpstr>
      <vt:lpstr>Lexend</vt:lpstr>
      <vt:lpstr>Lexend Medium</vt:lpstr>
      <vt:lpstr>Patrick Hand</vt:lpstr>
      <vt:lpstr>SVN-Newton</vt:lpstr>
      <vt:lpstr>Tahoma</vt:lpstr>
      <vt:lpstr>Times New Roman</vt:lpstr>
      <vt:lpstr>UTM Arruba KT</vt:lpstr>
      <vt:lpstr>印品溜溜圆</vt:lpstr>
      <vt:lpstr>字魂20号-石头体</vt:lpstr>
      <vt:lpstr>等线</vt:lpstr>
      <vt:lpstr>Office 主题​​</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Trang</cp:lastModifiedBy>
  <cp:revision>28</cp:revision>
  <dcterms:created xsi:type="dcterms:W3CDTF">2024-01-09T04:44:33Z</dcterms:created>
  <dcterms:modified xsi:type="dcterms:W3CDTF">2026-04-09T03:41:31Z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0x010100F8BD0E313F54424D95FD41A8000A037E</vt:lpwstr>
  </property>
  <property fmtid="{D5CDD505-2E9C-101B-9397-08002B2CF9AE}" pid="3" name="Order">
    <vt:r8>169000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