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80" r:id="rId5"/>
    <p:sldId id="296" r:id="rId6"/>
    <p:sldId id="334" r:id="rId7"/>
    <p:sldId id="335" r:id="rId8"/>
    <p:sldId id="355" r:id="rId9"/>
    <p:sldId id="284" r:id="rId10"/>
    <p:sldId id="281" r:id="rId11"/>
    <p:sldId id="337" r:id="rId12"/>
    <p:sldId id="338" r:id="rId13"/>
    <p:sldId id="339" r:id="rId14"/>
    <p:sldId id="341" r:id="rId15"/>
    <p:sldId id="282" r:id="rId16"/>
    <p:sldId id="344" r:id="rId17"/>
    <p:sldId id="356" r:id="rId18"/>
    <p:sldId id="323" r:id="rId19"/>
    <p:sldId id="357" r:id="rId20"/>
    <p:sldId id="299" r:id="rId21"/>
    <p:sldId id="348" r:id="rId22"/>
    <p:sldId id="283" r:id="rId23"/>
    <p:sldId id="324"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258" y="84"/>
      </p:cViewPr>
      <p:guideLst/>
    </p:cSldViewPr>
  </p:slideViewPr>
  <p:notesTextViewPr>
    <p:cViewPr>
      <p:scale>
        <a:sx n="1" d="1"/>
        <a:sy n="1" d="1"/>
      </p:scale>
      <p:origin x="0" y="0"/>
    </p:cViewPr>
  </p:notesTextViewPr>
  <p:notesViewPr>
    <p:cSldViewPr snapToGrid="0">
      <p:cViewPr varScale="1">
        <p:scale>
          <a:sx n="57" d="100"/>
          <a:sy n="57" d="100"/>
        </p:scale>
        <p:origin x="2808"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mtClean="0"/>
                  <a:t>Ở</a:t>
                </a:r>
                <a:r>
                  <a:rPr lang="en-US" altLang="zh-CN" baseline="0" smtClean="0"/>
                  <a:t> 2 phép tính đầu, sau khi lấy </a:t>
                </a:r>
                <a14:m>
                  <m:oMath xmlns:m="http://schemas.openxmlformats.org/officeDocument/2006/math">
                    <m:f>
                      <m:fPr>
                        <m:ctrlPr>
                          <a:rPr lang="en-US" altLang="zh-CN" i="1" baseline="0" smtClean="0">
                            <a:latin typeface="Cambria Math" panose="02040503050406030204" pitchFamily="18" charset="0"/>
                          </a:rPr>
                        </m:ctrlPr>
                      </m:fPr>
                      <m:num>
                        <m:r>
                          <a:rPr lang="en-US" altLang="zh-CN" b="0" i="1" baseline="0" smtClean="0">
                            <a:latin typeface="Cambria Math" panose="02040503050406030204" pitchFamily="18" charset="0"/>
                          </a:rPr>
                          <m:t>2</m:t>
                        </m:r>
                      </m:num>
                      <m:den>
                        <m:r>
                          <a:rPr lang="en-US" altLang="zh-CN" b="0" i="1" baseline="0" smtClean="0">
                            <a:latin typeface="Cambria Math" panose="02040503050406030204" pitchFamily="18" charset="0"/>
                          </a:rPr>
                          <m:t>3</m:t>
                        </m:r>
                      </m:den>
                    </m:f>
                  </m:oMath>
                </a14:m>
                <a:r>
                  <a:rPr lang="zh-CN" altLang="en-US" smtClean="0"/>
                  <a:t> </a:t>
                </a:r>
                <a:r>
                  <a:rPr lang="en-US" altLang="zh-CN" smtClean="0"/>
                  <a:t>x </a:t>
                </a:r>
                <a14:m>
                  <m:oMath xmlns:m="http://schemas.openxmlformats.org/officeDocument/2006/math">
                    <m:f>
                      <m:fPr>
                        <m:ctrlPr>
                          <a:rPr lang="en-US" altLang="zh-CN" i="1" baseline="0" smtClean="0">
                            <a:latin typeface="Cambria Math" panose="02040503050406030204" pitchFamily="18" charset="0"/>
                          </a:rPr>
                        </m:ctrlPr>
                      </m:fPr>
                      <m:num>
                        <m:r>
                          <a:rPr lang="en-US" altLang="zh-CN" b="0" i="1" baseline="0" smtClean="0">
                            <a:latin typeface="Cambria Math" panose="02040503050406030204" pitchFamily="18" charset="0"/>
                          </a:rPr>
                          <m:t>5</m:t>
                        </m:r>
                      </m:num>
                      <m:den>
                        <m:r>
                          <a:rPr lang="en-US" altLang="zh-CN" b="0" i="1" baseline="0" smtClean="0">
                            <a:latin typeface="Cambria Math" panose="02040503050406030204" pitchFamily="18" charset="0"/>
                          </a:rPr>
                          <m:t>7</m:t>
                        </m:r>
                      </m:den>
                    </m:f>
                  </m:oMath>
                </a14:m>
                <a:r>
                  <a:rPr lang="zh-CN" altLang="en-US" smtClean="0"/>
                  <a:t> </a:t>
                </a:r>
                <a:r>
                  <a:rPr lang="en-US" altLang="zh-CN" smtClean="0"/>
                  <a:t>rồi</a:t>
                </a:r>
                <a:r>
                  <a:rPr lang="en-US" altLang="zh-CN" baseline="0" smtClean="0"/>
                  <a:t> lại chia cho </a:t>
                </a:r>
                <a14:m>
                  <m:oMath xmlns:m="http://schemas.openxmlformats.org/officeDocument/2006/math">
                    <m:f>
                      <m:fPr>
                        <m:ctrlPr>
                          <a:rPr lang="en-US" altLang="zh-CN" i="1" baseline="0" smtClean="0">
                            <a:latin typeface="Cambria Math" panose="02040503050406030204" pitchFamily="18" charset="0"/>
                          </a:rPr>
                        </m:ctrlPr>
                      </m:fPr>
                      <m:num>
                        <m:r>
                          <a:rPr lang="en-US" altLang="zh-CN" b="0" i="1" baseline="0" smtClean="0">
                            <a:latin typeface="Cambria Math" panose="02040503050406030204" pitchFamily="18" charset="0"/>
                          </a:rPr>
                          <m:t>5</m:t>
                        </m:r>
                      </m:num>
                      <m:den>
                        <m:r>
                          <a:rPr lang="en-US" altLang="zh-CN" b="0" i="1" baseline="0" smtClean="0">
                            <a:latin typeface="Cambria Math" panose="02040503050406030204" pitchFamily="18" charset="0"/>
                          </a:rPr>
                          <m:t>7</m:t>
                        </m:r>
                      </m:den>
                    </m:f>
                  </m:oMath>
                </a14:m>
                <a:r>
                  <a:rPr lang="zh-CN" altLang="en-US" smtClean="0"/>
                  <a:t> </a:t>
                </a:r>
                <a:r>
                  <a:rPr lang="en-US" altLang="zh-CN" smtClean="0"/>
                  <a:t>thì</a:t>
                </a:r>
                <a:r>
                  <a:rPr lang="en-US" altLang="zh-CN" baseline="0" smtClean="0"/>
                  <a:t> sẽ nhận dc </a:t>
                </a:r>
                <a14:m>
                  <m:oMath xmlns:m="http://schemas.openxmlformats.org/officeDocument/2006/math">
                    <m:f>
                      <m:fPr>
                        <m:ctrlPr>
                          <a:rPr lang="en-US" altLang="zh-CN" i="1" baseline="0" smtClean="0">
                            <a:latin typeface="Cambria Math" panose="02040503050406030204" pitchFamily="18" charset="0"/>
                          </a:rPr>
                        </m:ctrlPr>
                      </m:fPr>
                      <m:num>
                        <m:r>
                          <a:rPr lang="en-US" altLang="zh-CN" b="0" i="1" baseline="0" smtClean="0">
                            <a:latin typeface="Cambria Math" panose="02040503050406030204" pitchFamily="18" charset="0"/>
                          </a:rPr>
                          <m:t>2</m:t>
                        </m:r>
                      </m:num>
                      <m:den>
                        <m:r>
                          <a:rPr lang="en-US" altLang="zh-CN" b="0" i="1" baseline="0" smtClean="0">
                            <a:latin typeface="Cambria Math" panose="02040503050406030204" pitchFamily="18" charset="0"/>
                          </a:rPr>
                          <m:t>3</m:t>
                        </m:r>
                      </m:den>
                    </m:f>
                  </m:oMath>
                </a14:m>
                <a:r>
                  <a:rPr lang="en-US" altLang="zh-CN" smtClean="0"/>
                  <a:t>. Nghĩa</a:t>
                </a:r>
                <a:r>
                  <a:rPr lang="en-US" altLang="zh-CN" baseline="0" smtClean="0"/>
                  <a:t> là khi nhân với một số rồi lại chia cho chính số đó thì kết quả không thay đổi.</a:t>
                </a:r>
                <a:endParaRPr lang="zh-CN" altLang="en-US"/>
              </a:p>
            </p:txBody>
          </p:sp>
        </mc:Choice>
        <mc:Fallback xmlns="">
          <p:sp>
            <p:nvSpPr>
              <p:cNvPr id="3" name="备注占位符 2"/>
              <p:cNvSpPr>
                <a:spLocks noGrp="1"/>
              </p:cNvSpPr>
              <p:nvPr>
                <p:ph type="body" idx="1"/>
              </p:nvPr>
            </p:nvSpPr>
            <p:spPr/>
            <p:txBody>
              <a:bodyPr/>
              <a:lstStyle/>
              <a:p>
                <a:r>
                  <a:rPr lang="en-US" altLang="zh-CN" smtClean="0"/>
                  <a:t>Ở</a:t>
                </a:r>
                <a:r>
                  <a:rPr lang="en-US" altLang="zh-CN" baseline="0" smtClean="0"/>
                  <a:t> 2 phép tính đầu, sau khi lấy </a:t>
                </a:r>
                <a:r>
                  <a:rPr lang="en-US" altLang="zh-CN" b="0" i="0" baseline="0" smtClean="0">
                    <a:latin typeface="Cambria Math" panose="02040503050406030204" pitchFamily="18" charset="0"/>
                  </a:rPr>
                  <a:t>2/3</a:t>
                </a:r>
                <a:r>
                  <a:rPr lang="zh-CN" altLang="en-US" smtClean="0"/>
                  <a:t> </a:t>
                </a:r>
                <a:r>
                  <a:rPr lang="en-US" altLang="zh-CN" smtClean="0"/>
                  <a:t>x </a:t>
                </a:r>
                <a:r>
                  <a:rPr lang="en-US" altLang="zh-CN" b="0" i="0" baseline="0" smtClean="0">
                    <a:latin typeface="Cambria Math" panose="02040503050406030204" pitchFamily="18" charset="0"/>
                  </a:rPr>
                  <a:t>5/7</a:t>
                </a:r>
                <a:r>
                  <a:rPr lang="zh-CN" altLang="en-US" smtClean="0"/>
                  <a:t> </a:t>
                </a:r>
                <a:r>
                  <a:rPr lang="en-US" altLang="zh-CN" smtClean="0"/>
                  <a:t>rồi</a:t>
                </a:r>
                <a:r>
                  <a:rPr lang="en-US" altLang="zh-CN" baseline="0" smtClean="0"/>
                  <a:t> lại chia cho </a:t>
                </a:r>
                <a:r>
                  <a:rPr lang="en-US" altLang="zh-CN" b="0" i="0" baseline="0" smtClean="0">
                    <a:latin typeface="Cambria Math" panose="02040503050406030204" pitchFamily="18" charset="0"/>
                  </a:rPr>
                  <a:t>5</a:t>
                </a:r>
                <a:r>
                  <a:rPr lang="en-US" altLang="zh-CN" b="0" i="0" baseline="0" smtClean="0">
                    <a:latin typeface="Cambria Math" panose="02040503050406030204" pitchFamily="18" charset="0"/>
                  </a:rPr>
                  <a:t>/</a:t>
                </a:r>
                <a:r>
                  <a:rPr lang="en-US" altLang="zh-CN" b="0" i="0" baseline="0" smtClean="0">
                    <a:latin typeface="Cambria Math" panose="02040503050406030204" pitchFamily="18" charset="0"/>
                  </a:rPr>
                  <a:t>7</a:t>
                </a:r>
                <a:r>
                  <a:rPr lang="zh-CN" altLang="en-US" smtClean="0"/>
                  <a:t> </a:t>
                </a:r>
                <a:r>
                  <a:rPr lang="en-US" altLang="zh-CN" smtClean="0"/>
                  <a:t>thì</a:t>
                </a:r>
                <a:r>
                  <a:rPr lang="en-US" altLang="zh-CN" baseline="0" smtClean="0"/>
                  <a:t> sẽ nhận dc </a:t>
                </a:r>
                <a:r>
                  <a:rPr lang="en-US" altLang="zh-CN" b="0" i="0" baseline="0" smtClean="0">
                    <a:latin typeface="Cambria Math" panose="02040503050406030204" pitchFamily="18" charset="0"/>
                  </a:rPr>
                  <a:t>2/3</a:t>
                </a:r>
                <a:r>
                  <a:rPr lang="en-US" altLang="zh-CN" smtClean="0"/>
                  <a:t>. Nghĩa</a:t>
                </a:r>
                <a:r>
                  <a:rPr lang="en-US" altLang="zh-CN" baseline="0" smtClean="0"/>
                  <a:t> là khi nhân với một số rồi lại chia cho chính số đó thì kết quả không thay đổi.</a:t>
                </a:r>
                <a:endParaRPr lang="zh-CN" altLang="en-US"/>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8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png"/><Relationship Id="rId7" Type="http://schemas.openxmlformats.org/officeDocument/2006/relationships/image" Target="../media/image41.png"/><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4.emf"/><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47.png"/><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emf"/><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54.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3.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image" Target="../media/image39.png"/><Relationship Id="rId11" Type="http://schemas.openxmlformats.org/officeDocument/2006/relationships/image" Target="../media/image52.jpeg"/><Relationship Id="rId5" Type="http://schemas.openxmlformats.org/officeDocument/2006/relationships/image" Target="../media/image11.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1.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image" Target="../media/image39.png"/><Relationship Id="rId10" Type="http://schemas.openxmlformats.org/officeDocument/2006/relationships/image" Target="../media/image69.png"/><Relationship Id="rId4" Type="http://schemas.openxmlformats.org/officeDocument/2006/relationships/image" Target="../media/image11.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6.png"/><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4.emf"/><Relationship Id="rId4" Type="http://schemas.openxmlformats.org/officeDocument/2006/relationships/image" Target="../media/image39.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2.emf"/><Relationship Id="rId5" Type="http://schemas.openxmlformats.org/officeDocument/2006/relationships/image" Target="../media/image57.png"/><Relationship Id="rId4" Type="http://schemas.openxmlformats.org/officeDocument/2006/relationships/image" Target="../media/image4.emf"/><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0.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79.png"/><Relationship Id="rId2" Type="http://schemas.openxmlformats.org/officeDocument/2006/relationships/notesSlide" Target="../notesSlides/notesSlide18.xml"/><Relationship Id="rId16" Type="http://schemas.openxmlformats.org/officeDocument/2006/relationships/image" Target="../media/image78.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0.png"/><Relationship Id="rId15" Type="http://schemas.microsoft.com/office/2007/relationships/hdphoto" Target="../media/hdphoto2.wdp"/><Relationship Id="rId10" Type="http://schemas.openxmlformats.org/officeDocument/2006/relationships/image" Target="../media/image4.emf"/><Relationship Id="rId19"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1.emf"/><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9.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230.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260.png"/></Relationships>
</file>

<file path=ppt/slides/_rels/slide2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image" Target="../media/image8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20.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4.emf"/><Relationship Id="rId7"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6.emf"/><Relationship Id="rId5" Type="http://schemas.openxmlformats.org/officeDocument/2006/relationships/image" Target="../media/image6.emf"/><Relationship Id="rId10" Type="http://schemas.openxmlformats.org/officeDocument/2006/relationships/image" Target="../media/image8.png"/><Relationship Id="rId4" Type="http://schemas.openxmlformats.org/officeDocument/2006/relationships/image" Target="../media/image12.emf"/><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emf"/><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emf"/><Relationship Id="rId11" Type="http://schemas.openxmlformats.org/officeDocument/2006/relationships/image" Target="../media/image31.png"/><Relationship Id="rId5" Type="http://schemas.openxmlformats.org/officeDocument/2006/relationships/image" Target="../media/image11.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6.em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21.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pic>
        <p:nvPicPr>
          <p:cNvPr id="27" name="Picture 26">
            <a:extLst>
              <a:ext uri="{FF2B5EF4-FFF2-40B4-BE49-F238E27FC236}">
                <a16:creationId xmlns="" xmlns:a16="http://schemas.microsoft.com/office/drawing/2014/main" id="{9CDD786F-5F5B-4B4D-979C-489676801F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pic>
        <p:nvPicPr>
          <p:cNvPr id="24" name="Picture 23">
            <a:extLst>
              <a:ext uri="{FF2B5EF4-FFF2-40B4-BE49-F238E27FC236}">
                <a16:creationId xmlns="" xmlns:a16="http://schemas.microsoft.com/office/drawing/2014/main" id="{9CDD786F-5F5B-4B4D-979C-489676801F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pic>
        <p:nvPicPr>
          <p:cNvPr id="29" name="Picture 28">
            <a:extLst>
              <a:ext uri="{FF2B5EF4-FFF2-40B4-BE49-F238E27FC236}">
                <a16:creationId xmlns="" xmlns:a16="http://schemas.microsoft.com/office/drawing/2014/main" id="{9CDD786F-5F5B-4B4D-979C-489676801FC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pic>
        <p:nvPicPr>
          <p:cNvPr id="17" name="Picture 16">
            <a:extLst>
              <a:ext uri="{FF2B5EF4-FFF2-40B4-BE49-F238E27FC236}">
                <a16:creationId xmlns="" xmlns:a16="http://schemas.microsoft.com/office/drawing/2014/main" id="{9CDD786F-5F5B-4B4D-979C-489676801F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pic>
        <p:nvPicPr>
          <p:cNvPr id="12" name="Picture 11">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9CDD786F-5F5B-4B4D-979C-489676801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pic>
        <p:nvPicPr>
          <p:cNvPr id="36" name="Picture 35">
            <a:extLst>
              <a:ext uri="{FF2B5EF4-FFF2-40B4-BE49-F238E27FC236}">
                <a16:creationId xmlns="" xmlns:a16="http://schemas.microsoft.com/office/drawing/2014/main" id="{9CDD786F-5F5B-4B4D-979C-489676801FC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pic>
        <p:nvPicPr>
          <p:cNvPr id="9" name="Picture 8">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pic>
        <p:nvPicPr>
          <p:cNvPr id="26" name="Picture 25">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 xmlns:a16="http://schemas.microsoft.com/office/drawing/2014/main" id="{9CDD786F-5F5B-4B4D-979C-489676801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pic>
        <p:nvPicPr>
          <p:cNvPr id="11" name="Picture 10">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0818" y="4273026"/>
            <a:ext cx="2575739" cy="264829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pic>
        <p:nvPicPr>
          <p:cNvPr id="25" name="Picture 24">
            <a:extLst>
              <a:ext uri="{FF2B5EF4-FFF2-40B4-BE49-F238E27FC236}">
                <a16:creationId xmlns="" xmlns:a16="http://schemas.microsoft.com/office/drawing/2014/main" id="{9CDD786F-5F5B-4B4D-979C-489676801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pic>
        <p:nvPicPr>
          <p:cNvPr id="32" name="Picture 31">
            <a:extLst>
              <a:ext uri="{FF2B5EF4-FFF2-40B4-BE49-F238E27FC236}">
                <a16:creationId xmlns="" xmlns:a16="http://schemas.microsoft.com/office/drawing/2014/main" id="{9CDD786F-5F5B-4B4D-979C-489676801F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pic>
        <p:nvPicPr>
          <p:cNvPr id="14" name="Picture 13">
            <a:extLst>
              <a:ext uri="{FF2B5EF4-FFF2-40B4-BE49-F238E27FC236}">
                <a16:creationId xmlns="" xmlns:a16="http://schemas.microsoft.com/office/drawing/2014/main" id="{9CDD786F-5F5B-4B4D-979C-489676801F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pic>
        <p:nvPicPr>
          <p:cNvPr id="19" name="Picture 18">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pic>
        <p:nvPicPr>
          <p:cNvPr id="12" name="Picture 11">
            <a:extLst>
              <a:ext uri="{FF2B5EF4-FFF2-40B4-BE49-F238E27FC236}">
                <a16:creationId xmlns="" xmlns:a16="http://schemas.microsoft.com/office/drawing/2014/main" id="{9CDD786F-5F5B-4B4D-979C-489676801F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12" name="Picture 11">
            <a:extLst>
              <a:ext uri="{FF2B5EF4-FFF2-40B4-BE49-F238E27FC236}">
                <a16:creationId xmlns="" xmlns:a16="http://schemas.microsoft.com/office/drawing/2014/main" id="{9CDD786F-5F5B-4B4D-979C-489676801F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4886" y="4216754"/>
            <a:ext cx="2575739" cy="2648295"/>
          </a:xfrm>
          <a:prstGeom prst="rect">
            <a:avLst/>
          </a:prstGeom>
        </p:spPr>
      </p:pic>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pic>
        <p:nvPicPr>
          <p:cNvPr id="22" name="Picture 21">
            <a:extLst>
              <a:ext uri="{FF2B5EF4-FFF2-40B4-BE49-F238E27FC236}">
                <a16:creationId xmlns="" xmlns:a16="http://schemas.microsoft.com/office/drawing/2014/main" id="{9CDD786F-5F5B-4B4D-979C-489676801F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4886" y="4230822"/>
            <a:ext cx="2575739" cy="2648295"/>
          </a:xfrm>
          <a:prstGeom prst="rect">
            <a:avLst/>
          </a:prstGeom>
        </p:spPr>
      </p:pic>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D0E313F54424D95FD41A8000A037E" ma:contentTypeVersion="8" ma:contentTypeDescription="Create a new document." ma:contentTypeScope="" ma:versionID="80e8342f8d642e5d67ae60fa20ebfde5">
  <xsd:schema xmlns:xsd="http://www.w3.org/2001/XMLSchema" xmlns:xs="http://www.w3.org/2001/XMLSchema" xmlns:p="http://schemas.microsoft.com/office/2006/metadata/properties" xmlns:ns2="e787b1c6-9638-4358-bd30-5bd71bf68e97" targetNamespace="http://schemas.microsoft.com/office/2006/metadata/properties" ma:root="true" ma:fieldsID="b0a03d3a1f40cc8955a22504b31d72a7" ns2:_="">
    <xsd:import namespace="e787b1c6-9638-4358-bd30-5bd71bf68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7b1c6-9638-4358-bd30-5bd71bf68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e787b1c6-9638-4358-bd30-5bd71bf68e97" xsi:nil="true"/>
  </documentManagement>
</p:properties>
</file>

<file path=customXml/itemProps1.xml><?xml version="1.0" encoding="utf-8"?>
<ds:datastoreItem xmlns:ds="http://schemas.openxmlformats.org/officeDocument/2006/customXml" ds:itemID="{B0B52DF9-4DBA-42B2-B283-3FB290A3B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7b1c6-9638-4358-bd30-5bd71bf68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F27CD0-876A-41B1-893E-C1E9C61BADD6}">
  <ds:schemaRefs>
    <ds:schemaRef ds:uri="http://schemas.microsoft.com/sharepoint/v3/contenttype/forms"/>
  </ds:schemaRefs>
</ds:datastoreItem>
</file>

<file path=customXml/itemProps3.xml><?xml version="1.0" encoding="utf-8"?>
<ds:datastoreItem xmlns:ds="http://schemas.openxmlformats.org/officeDocument/2006/customXml" ds:itemID="{96516D6F-1A8B-4313-BBF0-E04379751EE1}">
  <ds:schemaRefs>
    <ds:schemaRef ds:uri="http://schemas.microsoft.com/office/2006/metadata/properties"/>
    <ds:schemaRef ds:uri="http://schemas.microsoft.com/office/infopath/2007/PartnerControls"/>
    <ds:schemaRef ds:uri="e787b1c6-9638-4358-bd30-5bd71bf68e97"/>
  </ds:schemaRefs>
</ds:datastoreItem>
</file>

<file path=docProps/app.xml><?xml version="1.0" encoding="utf-8"?>
<Properties xmlns="http://schemas.openxmlformats.org/officeDocument/2006/extended-properties" xmlns:vt="http://schemas.openxmlformats.org/officeDocument/2006/docPropsVTypes">
  <TotalTime>85</TotalTime>
  <Words>386</Words>
  <Application>Microsoft Office PowerPoint</Application>
  <PresentationFormat>Widescreen</PresentationFormat>
  <Paragraphs>144</Paragraphs>
  <Slides>21</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微软雅黑</vt:lpstr>
      <vt:lpstr>宋体</vt:lpstr>
      <vt:lpstr>#9Slide07 SVNErika Ormig</vt:lpstr>
      <vt:lpstr>Arial</vt:lpstr>
      <vt:lpstr>Calibri</vt:lpstr>
      <vt:lpstr>Calibri Light</vt:lpstr>
      <vt:lpstr>Cambria</vt:lpstr>
      <vt:lpstr>Cambria Math</vt:lpstr>
      <vt:lpstr>Century Gothic</vt:lpstr>
      <vt:lpstr>Times New Roman</vt:lpstr>
      <vt:lpstr>UTM Avo</vt:lpstr>
      <vt:lpstr>UTM Flamenco</vt:lpstr>
      <vt:lpstr>UTM Loko</vt:lpstr>
      <vt:lpstr>汉仪铸字木头人W</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Trang</cp:lastModifiedBy>
  <cp:revision>27</cp:revision>
  <dcterms:created xsi:type="dcterms:W3CDTF">2024-01-09T04:14:55Z</dcterms:created>
  <dcterms:modified xsi:type="dcterms:W3CDTF">2025-04-15T07:17:47Z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0x010100F8BD0E313F54424D95FD41A8000A037E</vt:lpwstr>
  </property>
  <property fmtid="{D5CDD505-2E9C-101B-9397-08002B2CF9AE}" pid="3" name="Order">
    <vt:r8>168800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